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9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0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1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2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5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6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17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18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19.xml" ContentType="application/vnd.openxmlformats-officedocument.presentationml.notesSlide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notesSlides/notesSlide20.xml" ContentType="application/vnd.openxmlformats-officedocument.presentationml.notesSlide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notesSlides/notesSlide21.xml" ContentType="application/vnd.openxmlformats-officedocument.presentationml.notesSlide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notesSlides/notesSlide22.xml" ContentType="application/vnd.openxmlformats-officedocument.presentationml.notesSlide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notesSlides/notesSlide23.xml" ContentType="application/vnd.openxmlformats-officedocument.presentationml.notesSlide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handoutMasterIdLst>
    <p:handoutMasterId r:id="rId28"/>
  </p:handoutMasterIdLst>
  <p:sldIdLst>
    <p:sldId id="256" r:id="rId2"/>
    <p:sldId id="288" r:id="rId3"/>
    <p:sldId id="290" r:id="rId4"/>
    <p:sldId id="291" r:id="rId5"/>
    <p:sldId id="292" r:id="rId6"/>
    <p:sldId id="293" r:id="rId7"/>
    <p:sldId id="277" r:id="rId8"/>
    <p:sldId id="317" r:id="rId9"/>
    <p:sldId id="318" r:id="rId10"/>
    <p:sldId id="319" r:id="rId11"/>
    <p:sldId id="320" r:id="rId12"/>
    <p:sldId id="321" r:id="rId13"/>
    <p:sldId id="287" r:id="rId14"/>
    <p:sldId id="302" r:id="rId15"/>
    <p:sldId id="311" r:id="rId16"/>
    <p:sldId id="312" r:id="rId17"/>
    <p:sldId id="313" r:id="rId18"/>
    <p:sldId id="308" r:id="rId19"/>
    <p:sldId id="309" r:id="rId20"/>
    <p:sldId id="306" r:id="rId21"/>
    <p:sldId id="307" r:id="rId22"/>
    <p:sldId id="310" r:id="rId23"/>
    <p:sldId id="314" r:id="rId24"/>
    <p:sldId id="286" r:id="rId25"/>
    <p:sldId id="296" r:id="rId26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A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405" autoAdjust="0"/>
    <p:restoredTop sz="58093" autoAdjust="0"/>
  </p:normalViewPr>
  <p:slideViewPr>
    <p:cSldViewPr snapToGrid="0" showGuides="1">
      <p:cViewPr varScale="1">
        <p:scale>
          <a:sx n="94" d="100"/>
          <a:sy n="94" d="100"/>
        </p:scale>
        <p:origin x="2356" y="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111" d="100"/>
          <a:sy n="111" d="100"/>
        </p:scale>
        <p:origin x="4746" y="4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lorian Mohler" userId="83d47838e5d13d38" providerId="LiveId" clId="{1E48DE4E-631A-430C-AB3A-33424EC7439E}"/>
    <pc:docChg chg="custSel modSld">
      <pc:chgData name="Florian Mohler" userId="83d47838e5d13d38" providerId="LiveId" clId="{1E48DE4E-631A-430C-AB3A-33424EC7439E}" dt="2025-04-03T05:37:52.176" v="222" actId="20577"/>
      <pc:docMkLst>
        <pc:docMk/>
      </pc:docMkLst>
      <pc:sldChg chg="modNotesTx">
        <pc:chgData name="Florian Mohler" userId="83d47838e5d13d38" providerId="LiveId" clId="{1E48DE4E-631A-430C-AB3A-33424EC7439E}" dt="2025-04-02T21:04:14.531" v="17" actId="20577"/>
        <pc:sldMkLst>
          <pc:docMk/>
          <pc:sldMk cId="2395510418" sldId="277"/>
        </pc:sldMkLst>
      </pc:sldChg>
      <pc:sldChg chg="delSp modSp mod modNotesTx">
        <pc:chgData name="Florian Mohler" userId="83d47838e5d13d38" providerId="LiveId" clId="{1E48DE4E-631A-430C-AB3A-33424EC7439E}" dt="2025-04-03T05:37:52.176" v="222" actId="20577"/>
        <pc:sldMkLst>
          <pc:docMk/>
          <pc:sldMk cId="1047730536" sldId="286"/>
        </pc:sldMkLst>
        <pc:spChg chg="mod">
          <ac:chgData name="Florian Mohler" userId="83d47838e5d13d38" providerId="LiveId" clId="{1E48DE4E-631A-430C-AB3A-33424EC7439E}" dt="2025-04-02T21:26:38.373" v="145" actId="20577"/>
          <ac:spMkLst>
            <pc:docMk/>
            <pc:sldMk cId="1047730536" sldId="286"/>
            <ac:spMk id="7" creationId="{A4F8472A-260B-796A-4758-12DE2FDA20DE}"/>
          </ac:spMkLst>
        </pc:spChg>
        <pc:picChg chg="del">
          <ac:chgData name="Florian Mohler" userId="83d47838e5d13d38" providerId="LiveId" clId="{1E48DE4E-631A-430C-AB3A-33424EC7439E}" dt="2025-04-02T21:26:35.330" v="140" actId="478"/>
          <ac:picMkLst>
            <pc:docMk/>
            <pc:sldMk cId="1047730536" sldId="286"/>
            <ac:picMk id="11" creationId="{17A27499-B2EA-430E-69FC-0E9D02699F9A}"/>
          </ac:picMkLst>
        </pc:picChg>
      </pc:sldChg>
      <pc:sldChg chg="modNotesTx">
        <pc:chgData name="Florian Mohler" userId="83d47838e5d13d38" providerId="LiveId" clId="{1E48DE4E-631A-430C-AB3A-33424EC7439E}" dt="2025-04-03T05:36:41.684" v="211" actId="20577"/>
        <pc:sldMkLst>
          <pc:docMk/>
          <pc:sldMk cId="3266971601" sldId="306"/>
        </pc:sldMkLst>
      </pc:sldChg>
      <pc:sldChg chg="modNotesTx">
        <pc:chgData name="Florian Mohler" userId="83d47838e5d13d38" providerId="LiveId" clId="{1E48DE4E-631A-430C-AB3A-33424EC7439E}" dt="2025-04-03T05:37:05.830" v="218" actId="20577"/>
        <pc:sldMkLst>
          <pc:docMk/>
          <pc:sldMk cId="3671372570" sldId="310"/>
        </pc:sldMkLst>
      </pc:sldChg>
      <pc:sldChg chg="modNotesTx">
        <pc:chgData name="Florian Mohler" userId="83d47838e5d13d38" providerId="LiveId" clId="{1E48DE4E-631A-430C-AB3A-33424EC7439E}" dt="2025-04-03T05:36:10.811" v="209" actId="20577"/>
        <pc:sldMkLst>
          <pc:docMk/>
          <pc:sldMk cId="1652642226" sldId="311"/>
        </pc:sldMkLst>
      </pc:sldChg>
      <pc:sldChg chg="addSp delSp modSp mod">
        <pc:chgData name="Florian Mohler" userId="83d47838e5d13d38" providerId="LiveId" clId="{1E48DE4E-631A-430C-AB3A-33424EC7439E}" dt="2025-04-02T21:27:56.504" v="152" actId="478"/>
        <pc:sldMkLst>
          <pc:docMk/>
          <pc:sldMk cId="3061707495" sldId="314"/>
        </pc:sldMkLst>
        <pc:spChg chg="add del mod">
          <ac:chgData name="Florian Mohler" userId="83d47838e5d13d38" providerId="LiveId" clId="{1E48DE4E-631A-430C-AB3A-33424EC7439E}" dt="2025-04-02T21:27:56.504" v="152" actId="478"/>
          <ac:spMkLst>
            <pc:docMk/>
            <pc:sldMk cId="3061707495" sldId="314"/>
            <ac:spMk id="6" creationId="{75CCEA6F-7DCE-346E-F72D-BF44ED0D1577}"/>
          </ac:spMkLst>
        </pc:spChg>
      </pc:sldChg>
      <pc:sldChg chg="modNotesTx">
        <pc:chgData name="Florian Mohler" userId="83d47838e5d13d38" providerId="LiveId" clId="{1E48DE4E-631A-430C-AB3A-33424EC7439E}" dt="2025-04-02T21:06:11.862" v="24" actId="20577"/>
        <pc:sldMkLst>
          <pc:docMk/>
          <pc:sldMk cId="1723579084" sldId="317"/>
        </pc:sldMkLst>
      </pc:sldChg>
      <pc:sldChg chg="modNotesTx">
        <pc:chgData name="Florian Mohler" userId="83d47838e5d13d38" providerId="LiveId" clId="{1E48DE4E-631A-430C-AB3A-33424EC7439E}" dt="2025-04-03T05:34:13.177" v="205" actId="20577"/>
        <pc:sldMkLst>
          <pc:docMk/>
          <pc:sldMk cId="4209524377" sldId="320"/>
        </pc:sldMkLst>
      </pc:sldChg>
      <pc:sldChg chg="modNotesTx">
        <pc:chgData name="Florian Mohler" userId="83d47838e5d13d38" providerId="LiveId" clId="{1E48DE4E-631A-430C-AB3A-33424EC7439E}" dt="2025-04-03T05:35:06.483" v="206" actId="20577"/>
        <pc:sldMkLst>
          <pc:docMk/>
          <pc:sldMk cId="1906632417" sldId="321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8C48B32-1904-4A99-9D62-D3F4C630379E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CH"/>
        </a:p>
      </dgm:t>
    </dgm:pt>
    <dgm:pt modelId="{51062A49-E675-47FC-A549-71EBE4E41E86}">
      <dgm:prSet phldrT="[Text]" custT="1"/>
      <dgm:spPr>
        <a:solidFill>
          <a:srgbClr val="C00000"/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/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i="0" kern="1200" dirty="0"/>
            <a:t>Site Survey</a:t>
          </a:r>
          <a:endParaRPr lang="en-US" sz="1100" i="0" kern="1200" dirty="0">
            <a:solidFill>
              <a:prstClr val="white"/>
            </a:solidFill>
            <a:latin typeface="Arial" panose="020B0604020202020204"/>
            <a:ea typeface="+mn-ea"/>
            <a:cs typeface="+mn-cs"/>
          </a:endParaRPr>
        </a:p>
      </dgm:t>
    </dgm:pt>
    <dgm:pt modelId="{7B172B9E-F43F-4C8E-8C09-B6AC20C5E558}" type="parTrans" cxnId="{A21E1AB4-3B28-4423-A695-CBF973005D68}">
      <dgm:prSet/>
      <dgm:spPr/>
      <dgm:t>
        <a:bodyPr/>
        <a:lstStyle/>
        <a:p>
          <a:endParaRPr lang="de-CH"/>
        </a:p>
      </dgm:t>
    </dgm:pt>
    <dgm:pt modelId="{64FA0322-8DE0-4F92-9446-00143DB54EE2}" type="sibTrans" cxnId="{A21E1AB4-3B28-4423-A695-CBF973005D68}">
      <dgm:prSet/>
      <dgm:spPr/>
      <dgm:t>
        <a:bodyPr/>
        <a:lstStyle/>
        <a:p>
          <a:endParaRPr lang="de-CH"/>
        </a:p>
      </dgm:t>
    </dgm:pt>
    <dgm:pt modelId="{6DE267C2-5826-4CE6-A86C-8C0A955CEBB7}">
      <dgm:prSet phldrT="[Text]" custT="1"/>
      <dgm:spPr>
        <a:solidFill>
          <a:prstClr val="black">
            <a:lumMod val="50000"/>
            <a:lumOff val="50000"/>
          </a:prst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44006" tIns="29337" rIns="14669" bIns="29337" numCol="1" spcCol="1270" anchor="ctr" anchorCtr="0"/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i="0" kern="1200" dirty="0">
              <a:solidFill>
                <a:prstClr val="white"/>
              </a:solidFill>
              <a:latin typeface="Arial" panose="020B0604020202020204"/>
              <a:ea typeface="+mn-ea"/>
              <a:cs typeface="+mn-cs"/>
            </a:rPr>
            <a:t>Schematic Design</a:t>
          </a:r>
        </a:p>
      </dgm:t>
    </dgm:pt>
    <dgm:pt modelId="{8E5918FE-9304-45AB-B3F2-BE66D036C9F1}" type="parTrans" cxnId="{BA1F0371-B982-4A81-BB03-DB0BCDD28048}">
      <dgm:prSet/>
      <dgm:spPr/>
      <dgm:t>
        <a:bodyPr/>
        <a:lstStyle/>
        <a:p>
          <a:endParaRPr lang="de-CH"/>
        </a:p>
      </dgm:t>
    </dgm:pt>
    <dgm:pt modelId="{14086661-42BD-4289-B1B5-9C4BDE42A8DB}" type="sibTrans" cxnId="{BA1F0371-B982-4A81-BB03-DB0BCDD28048}">
      <dgm:prSet/>
      <dgm:spPr/>
      <dgm:t>
        <a:bodyPr/>
        <a:lstStyle/>
        <a:p>
          <a:endParaRPr lang="de-CH"/>
        </a:p>
      </dgm:t>
    </dgm:pt>
    <dgm:pt modelId="{864E9A96-A5D0-43AC-9633-21984A1BD0AF}">
      <dgm:prSet phldrT="[Text]" custT="1"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r>
            <a:rPr lang="en-US" sz="1100" i="0" dirty="0"/>
            <a:t>Technical Design</a:t>
          </a:r>
        </a:p>
      </dgm:t>
    </dgm:pt>
    <dgm:pt modelId="{BC9B4E82-905D-468D-BBE6-E1BEABF9DFDB}" type="parTrans" cxnId="{78895A09-A017-436A-9CCB-668ADE82C45F}">
      <dgm:prSet/>
      <dgm:spPr/>
      <dgm:t>
        <a:bodyPr/>
        <a:lstStyle/>
        <a:p>
          <a:endParaRPr lang="de-CH"/>
        </a:p>
      </dgm:t>
    </dgm:pt>
    <dgm:pt modelId="{A79CBC4D-8168-49CC-B9B2-C0F813743ACC}" type="sibTrans" cxnId="{78895A09-A017-436A-9CCB-668ADE82C45F}">
      <dgm:prSet/>
      <dgm:spPr/>
      <dgm:t>
        <a:bodyPr/>
        <a:lstStyle/>
        <a:p>
          <a:endParaRPr lang="de-CH"/>
        </a:p>
      </dgm:t>
    </dgm:pt>
    <dgm:pt modelId="{0E39A24B-C633-4FE0-8257-898217AF035D}">
      <dgm:prSet phldrT="[Text]" custT="1"/>
      <dgm:spPr>
        <a:solidFill>
          <a:prstClr val="black">
            <a:lumMod val="50000"/>
            <a:lumOff val="50000"/>
          </a:prst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44006" tIns="29337" rIns="14669" bIns="29337" numCol="1" spcCol="1270" anchor="ctr" anchorCtr="0"/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i="0" kern="1200" dirty="0">
              <a:solidFill>
                <a:prstClr val="white"/>
              </a:solidFill>
              <a:latin typeface="Arial" panose="020B0604020202020204"/>
              <a:ea typeface="+mn-ea"/>
              <a:cs typeface="+mn-cs"/>
            </a:rPr>
            <a:t>Execution &amp; Operations</a:t>
          </a:r>
        </a:p>
      </dgm:t>
    </dgm:pt>
    <dgm:pt modelId="{5FD5962C-EB4C-4FA3-82B0-F70388591F63}" type="parTrans" cxnId="{2E1D9473-78F3-4CC4-9FC7-3F5D0B5D106E}">
      <dgm:prSet/>
      <dgm:spPr/>
      <dgm:t>
        <a:bodyPr/>
        <a:lstStyle/>
        <a:p>
          <a:endParaRPr lang="de-CH"/>
        </a:p>
      </dgm:t>
    </dgm:pt>
    <dgm:pt modelId="{954F5135-7934-47D6-A18D-8B15EDCEA2AE}" type="sibTrans" cxnId="{2E1D9473-78F3-4CC4-9FC7-3F5D0B5D106E}">
      <dgm:prSet/>
      <dgm:spPr/>
      <dgm:t>
        <a:bodyPr/>
        <a:lstStyle/>
        <a:p>
          <a:endParaRPr lang="de-CH"/>
        </a:p>
      </dgm:t>
    </dgm:pt>
    <dgm:pt modelId="{D483A3EC-13DB-413D-8B2E-315B32863619}" type="pres">
      <dgm:prSet presAssocID="{68C48B32-1904-4A99-9D62-D3F4C630379E}" presName="Name0" presStyleCnt="0">
        <dgm:presLayoutVars>
          <dgm:dir/>
          <dgm:resizeHandles val="exact"/>
        </dgm:presLayoutVars>
      </dgm:prSet>
      <dgm:spPr/>
    </dgm:pt>
    <dgm:pt modelId="{15720B2B-916C-43AF-BCF7-E574858DC883}" type="pres">
      <dgm:prSet presAssocID="{51062A49-E675-47FC-A549-71EBE4E41E86}" presName="parTxOnly" presStyleLbl="node1" presStyleIdx="0" presStyleCnt="4" custLinFactNeighborX="-704" custLinFactNeighborY="877">
        <dgm:presLayoutVars>
          <dgm:bulletEnabled val="1"/>
        </dgm:presLayoutVars>
      </dgm:prSet>
      <dgm:spPr>
        <a:xfrm>
          <a:off x="0" y="0"/>
          <a:ext cx="2172460" cy="399260"/>
        </a:xfrm>
        <a:prstGeom prst="homePlate">
          <a:avLst/>
        </a:prstGeom>
      </dgm:spPr>
    </dgm:pt>
    <dgm:pt modelId="{53CC74DB-3101-4ACA-94A3-3FC8A3C01C20}" type="pres">
      <dgm:prSet presAssocID="{64FA0322-8DE0-4F92-9446-00143DB54EE2}" presName="parSpace" presStyleCnt="0"/>
      <dgm:spPr/>
    </dgm:pt>
    <dgm:pt modelId="{6DD7F5E3-3472-4BD5-A662-88BA92371E6F}" type="pres">
      <dgm:prSet presAssocID="{6DE267C2-5826-4CE6-A86C-8C0A955CEBB7}" presName="parTxOnly" presStyleLbl="node1" presStyleIdx="1" presStyleCnt="4">
        <dgm:presLayoutVars>
          <dgm:bulletEnabled val="1"/>
        </dgm:presLayoutVars>
      </dgm:prSet>
      <dgm:spPr>
        <a:xfrm>
          <a:off x="2558144" y="0"/>
          <a:ext cx="3193702" cy="399260"/>
        </a:xfrm>
        <a:prstGeom prst="chevron">
          <a:avLst/>
        </a:prstGeom>
      </dgm:spPr>
    </dgm:pt>
    <dgm:pt modelId="{6A376EDA-CA9F-49AB-A7A4-088B5D3B7E1E}" type="pres">
      <dgm:prSet presAssocID="{14086661-42BD-4289-B1B5-9C4BDE42A8DB}" presName="parSpace" presStyleCnt="0"/>
      <dgm:spPr/>
    </dgm:pt>
    <dgm:pt modelId="{475421ED-CC2F-47BD-B565-BC2D690E0518}" type="pres">
      <dgm:prSet presAssocID="{864E9A96-A5D0-43AC-9633-21984A1BD0AF}" presName="parTxOnly" presStyleLbl="node1" presStyleIdx="2" presStyleCnt="4">
        <dgm:presLayoutVars>
          <dgm:bulletEnabled val="1"/>
        </dgm:presLayoutVars>
      </dgm:prSet>
      <dgm:spPr/>
    </dgm:pt>
    <dgm:pt modelId="{5DE4D1DE-45AA-4C5A-827E-4FF998809444}" type="pres">
      <dgm:prSet presAssocID="{A79CBC4D-8168-49CC-B9B2-C0F813743ACC}" presName="parSpace" presStyleCnt="0"/>
      <dgm:spPr/>
    </dgm:pt>
    <dgm:pt modelId="{435C604C-6CC6-407B-A623-6836B4D2F1A6}" type="pres">
      <dgm:prSet presAssocID="{0E39A24B-C633-4FE0-8257-898217AF035D}" presName="parTxOnly" presStyleLbl="node1" presStyleIdx="3" presStyleCnt="4">
        <dgm:presLayoutVars>
          <dgm:bulletEnabled val="1"/>
        </dgm:presLayoutVars>
      </dgm:prSet>
      <dgm:spPr>
        <a:xfrm>
          <a:off x="5215230" y="0"/>
          <a:ext cx="2172460" cy="399260"/>
        </a:xfrm>
        <a:prstGeom prst="chevron">
          <a:avLst/>
        </a:prstGeom>
      </dgm:spPr>
    </dgm:pt>
  </dgm:ptLst>
  <dgm:cxnLst>
    <dgm:cxn modelId="{78895A09-A017-436A-9CCB-668ADE82C45F}" srcId="{68C48B32-1904-4A99-9D62-D3F4C630379E}" destId="{864E9A96-A5D0-43AC-9633-21984A1BD0AF}" srcOrd="2" destOrd="0" parTransId="{BC9B4E82-905D-468D-BBE6-E1BEABF9DFDB}" sibTransId="{A79CBC4D-8168-49CC-B9B2-C0F813743ACC}"/>
    <dgm:cxn modelId="{5E18060B-E1CD-4354-AB51-7CF369398DAD}" type="presOf" srcId="{51062A49-E675-47FC-A549-71EBE4E41E86}" destId="{15720B2B-916C-43AF-BCF7-E574858DC883}" srcOrd="0" destOrd="0" presId="urn:microsoft.com/office/officeart/2005/8/layout/hChevron3"/>
    <dgm:cxn modelId="{A6F6BF0B-0D8E-40ED-97A4-62AB8AB6CB3F}" type="presOf" srcId="{0E39A24B-C633-4FE0-8257-898217AF035D}" destId="{435C604C-6CC6-407B-A623-6836B4D2F1A6}" srcOrd="0" destOrd="0" presId="urn:microsoft.com/office/officeart/2005/8/layout/hChevron3"/>
    <dgm:cxn modelId="{A515F73C-607A-4414-A4D0-B91BF55912CF}" type="presOf" srcId="{6DE267C2-5826-4CE6-A86C-8C0A955CEBB7}" destId="{6DD7F5E3-3472-4BD5-A662-88BA92371E6F}" srcOrd="0" destOrd="0" presId="urn:microsoft.com/office/officeart/2005/8/layout/hChevron3"/>
    <dgm:cxn modelId="{BA1F0371-B982-4A81-BB03-DB0BCDD28048}" srcId="{68C48B32-1904-4A99-9D62-D3F4C630379E}" destId="{6DE267C2-5826-4CE6-A86C-8C0A955CEBB7}" srcOrd="1" destOrd="0" parTransId="{8E5918FE-9304-45AB-B3F2-BE66D036C9F1}" sibTransId="{14086661-42BD-4289-B1B5-9C4BDE42A8DB}"/>
    <dgm:cxn modelId="{2E1D9473-78F3-4CC4-9FC7-3F5D0B5D106E}" srcId="{68C48B32-1904-4A99-9D62-D3F4C630379E}" destId="{0E39A24B-C633-4FE0-8257-898217AF035D}" srcOrd="3" destOrd="0" parTransId="{5FD5962C-EB4C-4FA3-82B0-F70388591F63}" sibTransId="{954F5135-7934-47D6-A18D-8B15EDCEA2AE}"/>
    <dgm:cxn modelId="{41A40C56-0C61-4873-A6B3-5B53D517E36C}" type="presOf" srcId="{68C48B32-1904-4A99-9D62-D3F4C630379E}" destId="{D483A3EC-13DB-413D-8B2E-315B32863619}" srcOrd="0" destOrd="0" presId="urn:microsoft.com/office/officeart/2005/8/layout/hChevron3"/>
    <dgm:cxn modelId="{A21E1AB4-3B28-4423-A695-CBF973005D68}" srcId="{68C48B32-1904-4A99-9D62-D3F4C630379E}" destId="{51062A49-E675-47FC-A549-71EBE4E41E86}" srcOrd="0" destOrd="0" parTransId="{7B172B9E-F43F-4C8E-8C09-B6AC20C5E558}" sibTransId="{64FA0322-8DE0-4F92-9446-00143DB54EE2}"/>
    <dgm:cxn modelId="{2825EEBE-38DA-4354-AA22-1301D3F0DFB7}" type="presOf" srcId="{864E9A96-A5D0-43AC-9633-21984A1BD0AF}" destId="{475421ED-CC2F-47BD-B565-BC2D690E0518}" srcOrd="0" destOrd="0" presId="urn:microsoft.com/office/officeart/2005/8/layout/hChevron3"/>
    <dgm:cxn modelId="{A718A868-B8F2-4B7F-BE79-AC98FD20A666}" type="presParOf" srcId="{D483A3EC-13DB-413D-8B2E-315B32863619}" destId="{15720B2B-916C-43AF-BCF7-E574858DC883}" srcOrd="0" destOrd="0" presId="urn:microsoft.com/office/officeart/2005/8/layout/hChevron3"/>
    <dgm:cxn modelId="{A117640E-A2E2-4A75-926A-DFC2DFCBCE52}" type="presParOf" srcId="{D483A3EC-13DB-413D-8B2E-315B32863619}" destId="{53CC74DB-3101-4ACA-94A3-3FC8A3C01C20}" srcOrd="1" destOrd="0" presId="urn:microsoft.com/office/officeart/2005/8/layout/hChevron3"/>
    <dgm:cxn modelId="{15572362-C1D5-4BD8-9F9B-7D1D5A23BBA0}" type="presParOf" srcId="{D483A3EC-13DB-413D-8B2E-315B32863619}" destId="{6DD7F5E3-3472-4BD5-A662-88BA92371E6F}" srcOrd="2" destOrd="0" presId="urn:microsoft.com/office/officeart/2005/8/layout/hChevron3"/>
    <dgm:cxn modelId="{FB2FC7E7-7A9C-42E0-99A8-3B7F90B14204}" type="presParOf" srcId="{D483A3EC-13DB-413D-8B2E-315B32863619}" destId="{6A376EDA-CA9F-49AB-A7A4-088B5D3B7E1E}" srcOrd="3" destOrd="0" presId="urn:microsoft.com/office/officeart/2005/8/layout/hChevron3"/>
    <dgm:cxn modelId="{597DA207-3416-4920-B49F-A28EE34FD2F6}" type="presParOf" srcId="{D483A3EC-13DB-413D-8B2E-315B32863619}" destId="{475421ED-CC2F-47BD-B565-BC2D690E0518}" srcOrd="4" destOrd="0" presId="urn:microsoft.com/office/officeart/2005/8/layout/hChevron3"/>
    <dgm:cxn modelId="{12CAC763-9711-4483-83FC-54BAA29E55FF}" type="presParOf" srcId="{D483A3EC-13DB-413D-8B2E-315B32863619}" destId="{5DE4D1DE-45AA-4C5A-827E-4FF998809444}" srcOrd="5" destOrd="0" presId="urn:microsoft.com/office/officeart/2005/8/layout/hChevron3"/>
    <dgm:cxn modelId="{69D60E87-AAE1-4604-BE16-F23D2BF504D2}" type="presParOf" srcId="{D483A3EC-13DB-413D-8B2E-315B32863619}" destId="{435C604C-6CC6-407B-A623-6836B4D2F1A6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68C48B32-1904-4A99-9D62-D3F4C630379E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CH"/>
        </a:p>
      </dgm:t>
    </dgm:pt>
    <dgm:pt modelId="{51062A49-E675-47FC-A549-71EBE4E41E86}">
      <dgm:prSet phldrT="[Text]" custT="1"/>
      <dgm:spPr>
        <a:solidFill>
          <a:prstClr val="black">
            <a:lumMod val="50000"/>
            <a:lumOff val="50000"/>
          </a:prst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44006" tIns="29337" rIns="14669" bIns="29337" numCol="1" spcCol="1270" anchor="ctr" anchorCtr="0"/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1100" i="0" kern="1200" dirty="0">
              <a:solidFill>
                <a:prstClr val="white"/>
              </a:solidFill>
              <a:latin typeface="Arial" panose="020B0604020202020204"/>
              <a:ea typeface="+mn-ea"/>
              <a:cs typeface="+mn-cs"/>
            </a:rPr>
            <a:t>Problem</a:t>
          </a:r>
          <a:br>
            <a:rPr lang="de-CH" sz="1100" i="0" kern="1200" dirty="0">
              <a:solidFill>
                <a:prstClr val="white"/>
              </a:solidFill>
              <a:latin typeface="Arial" panose="020B0604020202020204"/>
              <a:ea typeface="+mn-ea"/>
              <a:cs typeface="+mn-cs"/>
            </a:rPr>
          </a:br>
          <a:r>
            <a:rPr lang="de-CH" sz="1100" i="0" kern="1200" dirty="0" err="1">
              <a:solidFill>
                <a:prstClr val="white"/>
              </a:solidFill>
              <a:latin typeface="Arial" panose="020B0604020202020204"/>
              <a:ea typeface="+mn-ea"/>
              <a:cs typeface="+mn-cs"/>
            </a:rPr>
            <a:t>Identification</a:t>
          </a:r>
          <a:endParaRPr lang="en-US" sz="1100" i="0" kern="1200" dirty="0">
            <a:solidFill>
              <a:prstClr val="white"/>
            </a:solidFill>
            <a:latin typeface="Arial" panose="020B0604020202020204"/>
            <a:ea typeface="+mn-ea"/>
            <a:cs typeface="+mn-cs"/>
          </a:endParaRPr>
        </a:p>
      </dgm:t>
    </dgm:pt>
    <dgm:pt modelId="{7B172B9E-F43F-4C8E-8C09-B6AC20C5E558}" type="parTrans" cxnId="{A21E1AB4-3B28-4423-A695-CBF973005D68}">
      <dgm:prSet/>
      <dgm:spPr/>
      <dgm:t>
        <a:bodyPr/>
        <a:lstStyle/>
        <a:p>
          <a:endParaRPr lang="de-CH"/>
        </a:p>
      </dgm:t>
    </dgm:pt>
    <dgm:pt modelId="{64FA0322-8DE0-4F92-9446-00143DB54EE2}" type="sibTrans" cxnId="{A21E1AB4-3B28-4423-A695-CBF973005D68}">
      <dgm:prSet/>
      <dgm:spPr/>
      <dgm:t>
        <a:bodyPr/>
        <a:lstStyle/>
        <a:p>
          <a:endParaRPr lang="de-CH"/>
        </a:p>
      </dgm:t>
    </dgm:pt>
    <dgm:pt modelId="{6DE267C2-5826-4CE6-A86C-8C0A955CEBB7}">
      <dgm:prSet phldrT="[Text]" custT="1"/>
      <dgm:spPr>
        <a:solidFill>
          <a:prstClr val="black">
            <a:lumMod val="50000"/>
            <a:lumOff val="50000"/>
          </a:prst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44006" tIns="29337" rIns="14669" bIns="29337" numCol="1" spcCol="1270" anchor="ctr" anchorCtr="0"/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i="0" kern="1200" dirty="0">
              <a:solidFill>
                <a:prstClr val="white"/>
              </a:solidFill>
              <a:latin typeface="Arial" panose="020B0604020202020204"/>
              <a:ea typeface="+mn-ea"/>
              <a:cs typeface="+mn-cs"/>
            </a:rPr>
            <a:t>Objectives</a:t>
          </a:r>
        </a:p>
      </dgm:t>
    </dgm:pt>
    <dgm:pt modelId="{8E5918FE-9304-45AB-B3F2-BE66D036C9F1}" type="parTrans" cxnId="{BA1F0371-B982-4A81-BB03-DB0BCDD28048}">
      <dgm:prSet/>
      <dgm:spPr/>
      <dgm:t>
        <a:bodyPr/>
        <a:lstStyle/>
        <a:p>
          <a:endParaRPr lang="de-CH"/>
        </a:p>
      </dgm:t>
    </dgm:pt>
    <dgm:pt modelId="{14086661-42BD-4289-B1B5-9C4BDE42A8DB}" type="sibTrans" cxnId="{BA1F0371-B982-4A81-BB03-DB0BCDD28048}">
      <dgm:prSet/>
      <dgm:spPr/>
      <dgm:t>
        <a:bodyPr/>
        <a:lstStyle/>
        <a:p>
          <a:endParaRPr lang="de-CH"/>
        </a:p>
      </dgm:t>
    </dgm:pt>
    <dgm:pt modelId="{864E9A96-A5D0-43AC-9633-21984A1BD0AF}">
      <dgm:prSet phldrT="[Text]" custT="1"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r>
            <a:rPr lang="en-US" sz="1100" i="0" dirty="0"/>
            <a:t>Design and</a:t>
          </a:r>
          <a:br>
            <a:rPr lang="en-US" sz="1100" i="0" dirty="0"/>
          </a:br>
          <a:r>
            <a:rPr lang="en-US" sz="1100" i="0" dirty="0"/>
            <a:t>Development</a:t>
          </a:r>
        </a:p>
      </dgm:t>
    </dgm:pt>
    <dgm:pt modelId="{BC9B4E82-905D-468D-BBE6-E1BEABF9DFDB}" type="parTrans" cxnId="{78895A09-A017-436A-9CCB-668ADE82C45F}">
      <dgm:prSet/>
      <dgm:spPr/>
      <dgm:t>
        <a:bodyPr/>
        <a:lstStyle/>
        <a:p>
          <a:endParaRPr lang="de-CH"/>
        </a:p>
      </dgm:t>
    </dgm:pt>
    <dgm:pt modelId="{A79CBC4D-8168-49CC-B9B2-C0F813743ACC}" type="sibTrans" cxnId="{78895A09-A017-436A-9CCB-668ADE82C45F}">
      <dgm:prSet/>
      <dgm:spPr/>
      <dgm:t>
        <a:bodyPr/>
        <a:lstStyle/>
        <a:p>
          <a:endParaRPr lang="de-CH"/>
        </a:p>
      </dgm:t>
    </dgm:pt>
    <dgm:pt modelId="{0E39A24B-C633-4FE0-8257-898217AF035D}">
      <dgm:prSet phldrT="[Text]" custT="1"/>
      <dgm:spPr>
        <a:solidFill>
          <a:prstClr val="black">
            <a:lumMod val="50000"/>
            <a:lumOff val="50000"/>
          </a:prst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44006" tIns="29337" rIns="14669" bIns="29337" numCol="1" spcCol="1270" anchor="ctr" anchorCtr="0"/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i="0" kern="1200" dirty="0">
              <a:solidFill>
                <a:prstClr val="white"/>
              </a:solidFill>
              <a:latin typeface="Arial" panose="020B0604020202020204"/>
              <a:ea typeface="+mn-ea"/>
              <a:cs typeface="+mn-cs"/>
            </a:rPr>
            <a:t>Demonstration</a:t>
          </a:r>
        </a:p>
      </dgm:t>
    </dgm:pt>
    <dgm:pt modelId="{5FD5962C-EB4C-4FA3-82B0-F70388591F63}" type="parTrans" cxnId="{2E1D9473-78F3-4CC4-9FC7-3F5D0B5D106E}">
      <dgm:prSet/>
      <dgm:spPr/>
      <dgm:t>
        <a:bodyPr/>
        <a:lstStyle/>
        <a:p>
          <a:endParaRPr lang="de-CH"/>
        </a:p>
      </dgm:t>
    </dgm:pt>
    <dgm:pt modelId="{954F5135-7934-47D6-A18D-8B15EDCEA2AE}" type="sibTrans" cxnId="{2E1D9473-78F3-4CC4-9FC7-3F5D0B5D106E}">
      <dgm:prSet/>
      <dgm:spPr/>
      <dgm:t>
        <a:bodyPr/>
        <a:lstStyle/>
        <a:p>
          <a:endParaRPr lang="de-CH"/>
        </a:p>
      </dgm:t>
    </dgm:pt>
    <dgm:pt modelId="{752616FE-9387-45E4-8214-B7B6521EDCF8}">
      <dgm:prSet phldrT="[Text]" custT="1"/>
      <dgm:spPr>
        <a:solidFill>
          <a:srgbClr val="91056A"/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44006" tIns="29337" rIns="14669" bIns="29337" numCol="1" spcCol="1270" anchor="ctr" anchorCtr="0"/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i="0" kern="1200" dirty="0">
              <a:solidFill>
                <a:prstClr val="white"/>
              </a:solidFill>
              <a:latin typeface="Arial" panose="020B0604020202020204"/>
              <a:ea typeface="+mn-ea"/>
              <a:cs typeface="+mn-cs"/>
            </a:rPr>
            <a:t>Evaluation</a:t>
          </a:r>
        </a:p>
      </dgm:t>
    </dgm:pt>
    <dgm:pt modelId="{8F7D84AD-C4C3-440B-8E0F-CBCEFE1C8AEE}" type="parTrans" cxnId="{2D7A2FF1-1CA2-4B2D-A1C5-6EFD12716C5C}">
      <dgm:prSet/>
      <dgm:spPr/>
      <dgm:t>
        <a:bodyPr/>
        <a:lstStyle/>
        <a:p>
          <a:endParaRPr lang="de-CH"/>
        </a:p>
      </dgm:t>
    </dgm:pt>
    <dgm:pt modelId="{3211AEC5-A76D-445D-B536-5EB71BB5230C}" type="sibTrans" cxnId="{2D7A2FF1-1CA2-4B2D-A1C5-6EFD12716C5C}">
      <dgm:prSet/>
      <dgm:spPr/>
      <dgm:t>
        <a:bodyPr/>
        <a:lstStyle/>
        <a:p>
          <a:endParaRPr lang="de-CH"/>
        </a:p>
      </dgm:t>
    </dgm:pt>
    <dgm:pt modelId="{D732E1BB-0168-4652-9E0D-80C217838F3D}">
      <dgm:prSet phldrT="[Text]" custT="1"/>
      <dgm:spPr>
        <a:solidFill>
          <a:srgbClr val="91056A"/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44006" tIns="29337" rIns="14669" bIns="29337" numCol="1" spcCol="1270" anchor="ctr" anchorCtr="0"/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i="0" kern="1200" dirty="0">
              <a:solidFill>
                <a:prstClr val="white"/>
              </a:solidFill>
              <a:latin typeface="Arial" panose="020B0604020202020204"/>
              <a:ea typeface="+mn-ea"/>
              <a:cs typeface="+mn-cs"/>
            </a:rPr>
            <a:t>Communication</a:t>
          </a:r>
        </a:p>
      </dgm:t>
    </dgm:pt>
    <dgm:pt modelId="{67269E0B-66C4-42F9-8D49-0916DF379D7D}" type="parTrans" cxnId="{8B5A355F-7174-4168-B22E-D675C10E7BE3}">
      <dgm:prSet/>
      <dgm:spPr/>
      <dgm:t>
        <a:bodyPr/>
        <a:lstStyle/>
        <a:p>
          <a:endParaRPr lang="de-CH"/>
        </a:p>
      </dgm:t>
    </dgm:pt>
    <dgm:pt modelId="{3335197C-FD0E-4FCF-B4C3-DC60905E58B6}" type="sibTrans" cxnId="{8B5A355F-7174-4168-B22E-D675C10E7BE3}">
      <dgm:prSet/>
      <dgm:spPr/>
      <dgm:t>
        <a:bodyPr/>
        <a:lstStyle/>
        <a:p>
          <a:endParaRPr lang="de-CH"/>
        </a:p>
      </dgm:t>
    </dgm:pt>
    <dgm:pt modelId="{D483A3EC-13DB-413D-8B2E-315B32863619}" type="pres">
      <dgm:prSet presAssocID="{68C48B32-1904-4A99-9D62-D3F4C630379E}" presName="Name0" presStyleCnt="0">
        <dgm:presLayoutVars>
          <dgm:dir/>
          <dgm:resizeHandles val="exact"/>
        </dgm:presLayoutVars>
      </dgm:prSet>
      <dgm:spPr/>
    </dgm:pt>
    <dgm:pt modelId="{15720B2B-916C-43AF-BCF7-E574858DC883}" type="pres">
      <dgm:prSet presAssocID="{51062A49-E675-47FC-A549-71EBE4E41E86}" presName="parTxOnly" presStyleLbl="node1" presStyleIdx="0" presStyleCnt="6" custLinFactNeighborX="-704" custLinFactNeighborY="877">
        <dgm:presLayoutVars>
          <dgm:bulletEnabled val="1"/>
        </dgm:presLayoutVars>
      </dgm:prSet>
      <dgm:spPr>
        <a:xfrm>
          <a:off x="0" y="0"/>
          <a:ext cx="2172460" cy="399260"/>
        </a:xfrm>
        <a:prstGeom prst="homePlate">
          <a:avLst/>
        </a:prstGeom>
      </dgm:spPr>
    </dgm:pt>
    <dgm:pt modelId="{53CC74DB-3101-4ACA-94A3-3FC8A3C01C20}" type="pres">
      <dgm:prSet presAssocID="{64FA0322-8DE0-4F92-9446-00143DB54EE2}" presName="parSpace" presStyleCnt="0"/>
      <dgm:spPr/>
    </dgm:pt>
    <dgm:pt modelId="{6DD7F5E3-3472-4BD5-A662-88BA92371E6F}" type="pres">
      <dgm:prSet presAssocID="{6DE267C2-5826-4CE6-A86C-8C0A955CEBB7}" presName="parTxOnly" presStyleLbl="node1" presStyleIdx="1" presStyleCnt="6">
        <dgm:presLayoutVars>
          <dgm:bulletEnabled val="1"/>
        </dgm:presLayoutVars>
      </dgm:prSet>
      <dgm:spPr>
        <a:xfrm>
          <a:off x="1739294" y="0"/>
          <a:ext cx="2172460" cy="399260"/>
        </a:xfrm>
        <a:prstGeom prst="chevron">
          <a:avLst/>
        </a:prstGeom>
      </dgm:spPr>
    </dgm:pt>
    <dgm:pt modelId="{6A376EDA-CA9F-49AB-A7A4-088B5D3B7E1E}" type="pres">
      <dgm:prSet presAssocID="{14086661-42BD-4289-B1B5-9C4BDE42A8DB}" presName="parSpace" presStyleCnt="0"/>
      <dgm:spPr/>
    </dgm:pt>
    <dgm:pt modelId="{475421ED-CC2F-47BD-B565-BC2D690E0518}" type="pres">
      <dgm:prSet presAssocID="{864E9A96-A5D0-43AC-9633-21984A1BD0AF}" presName="parTxOnly" presStyleLbl="node1" presStyleIdx="2" presStyleCnt="6">
        <dgm:presLayoutVars>
          <dgm:bulletEnabled val="1"/>
        </dgm:presLayoutVars>
      </dgm:prSet>
      <dgm:spPr/>
    </dgm:pt>
    <dgm:pt modelId="{5DE4D1DE-45AA-4C5A-827E-4FF998809444}" type="pres">
      <dgm:prSet presAssocID="{A79CBC4D-8168-49CC-B9B2-C0F813743ACC}" presName="parSpace" presStyleCnt="0"/>
      <dgm:spPr/>
    </dgm:pt>
    <dgm:pt modelId="{435C604C-6CC6-407B-A623-6836B4D2F1A6}" type="pres">
      <dgm:prSet presAssocID="{0E39A24B-C633-4FE0-8257-898217AF035D}" presName="parTxOnly" presStyleLbl="node1" presStyleIdx="3" presStyleCnt="6">
        <dgm:presLayoutVars>
          <dgm:bulletEnabled val="1"/>
        </dgm:presLayoutVars>
      </dgm:prSet>
      <dgm:spPr>
        <a:xfrm>
          <a:off x="5215230" y="0"/>
          <a:ext cx="2172460" cy="399260"/>
        </a:xfrm>
        <a:prstGeom prst="chevron">
          <a:avLst/>
        </a:prstGeom>
      </dgm:spPr>
    </dgm:pt>
    <dgm:pt modelId="{CFEFDA65-BB91-49CC-B413-9F3D25742553}" type="pres">
      <dgm:prSet presAssocID="{954F5135-7934-47D6-A18D-8B15EDCEA2AE}" presName="parSpace" presStyleCnt="0"/>
      <dgm:spPr/>
    </dgm:pt>
    <dgm:pt modelId="{6AE0E9A9-2714-4831-B2F2-E9AC7B5E1024}" type="pres">
      <dgm:prSet presAssocID="{752616FE-9387-45E4-8214-B7B6521EDCF8}" presName="parTxOnly" presStyleLbl="node1" presStyleIdx="4" presStyleCnt="6">
        <dgm:presLayoutVars>
          <dgm:bulletEnabled val="1"/>
        </dgm:presLayoutVars>
      </dgm:prSet>
      <dgm:spPr>
        <a:xfrm>
          <a:off x="6953198" y="0"/>
          <a:ext cx="2172460" cy="399260"/>
        </a:xfrm>
        <a:prstGeom prst="chevron">
          <a:avLst/>
        </a:prstGeom>
      </dgm:spPr>
    </dgm:pt>
    <dgm:pt modelId="{40CB1237-7B4B-40BD-8A64-12F719919681}" type="pres">
      <dgm:prSet presAssocID="{3211AEC5-A76D-445D-B536-5EB71BB5230C}" presName="parSpace" presStyleCnt="0"/>
      <dgm:spPr/>
    </dgm:pt>
    <dgm:pt modelId="{7FED5D6F-7B21-4402-B306-91C3C9FB6040}" type="pres">
      <dgm:prSet presAssocID="{D732E1BB-0168-4652-9E0D-80C217838F3D}" presName="parTxOnly" presStyleLbl="node1" presStyleIdx="5" presStyleCnt="6">
        <dgm:presLayoutVars>
          <dgm:bulletEnabled val="1"/>
        </dgm:presLayoutVars>
      </dgm:prSet>
      <dgm:spPr>
        <a:xfrm>
          <a:off x="8691166" y="0"/>
          <a:ext cx="2172460" cy="399260"/>
        </a:xfrm>
        <a:prstGeom prst="chevron">
          <a:avLst/>
        </a:prstGeom>
      </dgm:spPr>
    </dgm:pt>
  </dgm:ptLst>
  <dgm:cxnLst>
    <dgm:cxn modelId="{78895A09-A017-436A-9CCB-668ADE82C45F}" srcId="{68C48B32-1904-4A99-9D62-D3F4C630379E}" destId="{864E9A96-A5D0-43AC-9633-21984A1BD0AF}" srcOrd="2" destOrd="0" parTransId="{BC9B4E82-905D-468D-BBE6-E1BEABF9DFDB}" sibTransId="{A79CBC4D-8168-49CC-B9B2-C0F813743ACC}"/>
    <dgm:cxn modelId="{5E18060B-E1CD-4354-AB51-7CF369398DAD}" type="presOf" srcId="{51062A49-E675-47FC-A549-71EBE4E41E86}" destId="{15720B2B-916C-43AF-BCF7-E574858DC883}" srcOrd="0" destOrd="0" presId="urn:microsoft.com/office/officeart/2005/8/layout/hChevron3"/>
    <dgm:cxn modelId="{A6F6BF0B-0D8E-40ED-97A4-62AB8AB6CB3F}" type="presOf" srcId="{0E39A24B-C633-4FE0-8257-898217AF035D}" destId="{435C604C-6CC6-407B-A623-6836B4D2F1A6}" srcOrd="0" destOrd="0" presId="urn:microsoft.com/office/officeart/2005/8/layout/hChevron3"/>
    <dgm:cxn modelId="{06901A1C-D669-4255-88D1-BCB4C23699AB}" type="presOf" srcId="{D732E1BB-0168-4652-9E0D-80C217838F3D}" destId="{7FED5D6F-7B21-4402-B306-91C3C9FB6040}" srcOrd="0" destOrd="0" presId="urn:microsoft.com/office/officeart/2005/8/layout/hChevron3"/>
    <dgm:cxn modelId="{456F6220-B8AC-48C9-820C-42CF4A29771A}" type="presOf" srcId="{752616FE-9387-45E4-8214-B7B6521EDCF8}" destId="{6AE0E9A9-2714-4831-B2F2-E9AC7B5E1024}" srcOrd="0" destOrd="0" presId="urn:microsoft.com/office/officeart/2005/8/layout/hChevron3"/>
    <dgm:cxn modelId="{A515F73C-607A-4414-A4D0-B91BF55912CF}" type="presOf" srcId="{6DE267C2-5826-4CE6-A86C-8C0A955CEBB7}" destId="{6DD7F5E3-3472-4BD5-A662-88BA92371E6F}" srcOrd="0" destOrd="0" presId="urn:microsoft.com/office/officeart/2005/8/layout/hChevron3"/>
    <dgm:cxn modelId="{8B5A355F-7174-4168-B22E-D675C10E7BE3}" srcId="{68C48B32-1904-4A99-9D62-D3F4C630379E}" destId="{D732E1BB-0168-4652-9E0D-80C217838F3D}" srcOrd="5" destOrd="0" parTransId="{67269E0B-66C4-42F9-8D49-0916DF379D7D}" sibTransId="{3335197C-FD0E-4FCF-B4C3-DC60905E58B6}"/>
    <dgm:cxn modelId="{BA1F0371-B982-4A81-BB03-DB0BCDD28048}" srcId="{68C48B32-1904-4A99-9D62-D3F4C630379E}" destId="{6DE267C2-5826-4CE6-A86C-8C0A955CEBB7}" srcOrd="1" destOrd="0" parTransId="{8E5918FE-9304-45AB-B3F2-BE66D036C9F1}" sibTransId="{14086661-42BD-4289-B1B5-9C4BDE42A8DB}"/>
    <dgm:cxn modelId="{2E1D9473-78F3-4CC4-9FC7-3F5D0B5D106E}" srcId="{68C48B32-1904-4A99-9D62-D3F4C630379E}" destId="{0E39A24B-C633-4FE0-8257-898217AF035D}" srcOrd="3" destOrd="0" parTransId="{5FD5962C-EB4C-4FA3-82B0-F70388591F63}" sibTransId="{954F5135-7934-47D6-A18D-8B15EDCEA2AE}"/>
    <dgm:cxn modelId="{41A40C56-0C61-4873-A6B3-5B53D517E36C}" type="presOf" srcId="{68C48B32-1904-4A99-9D62-D3F4C630379E}" destId="{D483A3EC-13DB-413D-8B2E-315B32863619}" srcOrd="0" destOrd="0" presId="urn:microsoft.com/office/officeart/2005/8/layout/hChevron3"/>
    <dgm:cxn modelId="{A21E1AB4-3B28-4423-A695-CBF973005D68}" srcId="{68C48B32-1904-4A99-9D62-D3F4C630379E}" destId="{51062A49-E675-47FC-A549-71EBE4E41E86}" srcOrd="0" destOrd="0" parTransId="{7B172B9E-F43F-4C8E-8C09-B6AC20C5E558}" sibTransId="{64FA0322-8DE0-4F92-9446-00143DB54EE2}"/>
    <dgm:cxn modelId="{2825EEBE-38DA-4354-AA22-1301D3F0DFB7}" type="presOf" srcId="{864E9A96-A5D0-43AC-9633-21984A1BD0AF}" destId="{475421ED-CC2F-47BD-B565-BC2D690E0518}" srcOrd="0" destOrd="0" presId="urn:microsoft.com/office/officeart/2005/8/layout/hChevron3"/>
    <dgm:cxn modelId="{2D7A2FF1-1CA2-4B2D-A1C5-6EFD12716C5C}" srcId="{68C48B32-1904-4A99-9D62-D3F4C630379E}" destId="{752616FE-9387-45E4-8214-B7B6521EDCF8}" srcOrd="4" destOrd="0" parTransId="{8F7D84AD-C4C3-440B-8E0F-CBCEFE1C8AEE}" sibTransId="{3211AEC5-A76D-445D-B536-5EB71BB5230C}"/>
    <dgm:cxn modelId="{A718A868-B8F2-4B7F-BE79-AC98FD20A666}" type="presParOf" srcId="{D483A3EC-13DB-413D-8B2E-315B32863619}" destId="{15720B2B-916C-43AF-BCF7-E574858DC883}" srcOrd="0" destOrd="0" presId="urn:microsoft.com/office/officeart/2005/8/layout/hChevron3"/>
    <dgm:cxn modelId="{A117640E-A2E2-4A75-926A-DFC2DFCBCE52}" type="presParOf" srcId="{D483A3EC-13DB-413D-8B2E-315B32863619}" destId="{53CC74DB-3101-4ACA-94A3-3FC8A3C01C20}" srcOrd="1" destOrd="0" presId="urn:microsoft.com/office/officeart/2005/8/layout/hChevron3"/>
    <dgm:cxn modelId="{15572362-C1D5-4BD8-9F9B-7D1D5A23BBA0}" type="presParOf" srcId="{D483A3EC-13DB-413D-8B2E-315B32863619}" destId="{6DD7F5E3-3472-4BD5-A662-88BA92371E6F}" srcOrd="2" destOrd="0" presId="urn:microsoft.com/office/officeart/2005/8/layout/hChevron3"/>
    <dgm:cxn modelId="{FB2FC7E7-7A9C-42E0-99A8-3B7F90B14204}" type="presParOf" srcId="{D483A3EC-13DB-413D-8B2E-315B32863619}" destId="{6A376EDA-CA9F-49AB-A7A4-088B5D3B7E1E}" srcOrd="3" destOrd="0" presId="urn:microsoft.com/office/officeart/2005/8/layout/hChevron3"/>
    <dgm:cxn modelId="{597DA207-3416-4920-B49F-A28EE34FD2F6}" type="presParOf" srcId="{D483A3EC-13DB-413D-8B2E-315B32863619}" destId="{475421ED-CC2F-47BD-B565-BC2D690E0518}" srcOrd="4" destOrd="0" presId="urn:microsoft.com/office/officeart/2005/8/layout/hChevron3"/>
    <dgm:cxn modelId="{12CAC763-9711-4483-83FC-54BAA29E55FF}" type="presParOf" srcId="{D483A3EC-13DB-413D-8B2E-315B32863619}" destId="{5DE4D1DE-45AA-4C5A-827E-4FF998809444}" srcOrd="5" destOrd="0" presId="urn:microsoft.com/office/officeart/2005/8/layout/hChevron3"/>
    <dgm:cxn modelId="{69D60E87-AAE1-4604-BE16-F23D2BF504D2}" type="presParOf" srcId="{D483A3EC-13DB-413D-8B2E-315B32863619}" destId="{435C604C-6CC6-407B-A623-6836B4D2F1A6}" srcOrd="6" destOrd="0" presId="urn:microsoft.com/office/officeart/2005/8/layout/hChevron3"/>
    <dgm:cxn modelId="{E44310FB-4429-4420-BA3D-46170DBF78B5}" type="presParOf" srcId="{D483A3EC-13DB-413D-8B2E-315B32863619}" destId="{CFEFDA65-BB91-49CC-B413-9F3D25742553}" srcOrd="7" destOrd="0" presId="urn:microsoft.com/office/officeart/2005/8/layout/hChevron3"/>
    <dgm:cxn modelId="{5F23B1A9-2FE8-446A-B2DE-4F0D5B2E2415}" type="presParOf" srcId="{D483A3EC-13DB-413D-8B2E-315B32863619}" destId="{6AE0E9A9-2714-4831-B2F2-E9AC7B5E1024}" srcOrd="8" destOrd="0" presId="urn:microsoft.com/office/officeart/2005/8/layout/hChevron3"/>
    <dgm:cxn modelId="{EC502BEA-40C9-4121-99E3-E620F9BD5BA4}" type="presParOf" srcId="{D483A3EC-13DB-413D-8B2E-315B32863619}" destId="{40CB1237-7B4B-40BD-8A64-12F719919681}" srcOrd="9" destOrd="0" presId="urn:microsoft.com/office/officeart/2005/8/layout/hChevron3"/>
    <dgm:cxn modelId="{827EB0F9-BF96-41AA-8640-3C87BAB4AEFD}" type="presParOf" srcId="{D483A3EC-13DB-413D-8B2E-315B32863619}" destId="{7FED5D6F-7B21-4402-B306-91C3C9FB6040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68C48B32-1904-4A99-9D62-D3F4C630379E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CH"/>
        </a:p>
      </dgm:t>
    </dgm:pt>
    <dgm:pt modelId="{51062A49-E675-47FC-A549-71EBE4E41E86}">
      <dgm:prSet phldrT="[Text]" custT="1"/>
      <dgm:spPr>
        <a:solidFill>
          <a:srgbClr val="007A96"/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44006" tIns="29337" rIns="14669" bIns="29337" numCol="1" spcCol="1270" anchor="ctr" anchorCtr="0"/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1100" i="0" kern="1200" dirty="0">
              <a:solidFill>
                <a:prstClr val="white"/>
              </a:solidFill>
              <a:latin typeface="Arial" panose="020B0604020202020204"/>
              <a:ea typeface="+mn-ea"/>
              <a:cs typeface="+mn-cs"/>
            </a:rPr>
            <a:t>Data Acquisition</a:t>
          </a:r>
          <a:endParaRPr lang="en-US" sz="1100" i="0" kern="1200" dirty="0">
            <a:solidFill>
              <a:prstClr val="white"/>
            </a:solidFill>
            <a:latin typeface="Arial" panose="020B0604020202020204"/>
            <a:ea typeface="+mn-ea"/>
            <a:cs typeface="+mn-cs"/>
          </a:endParaRPr>
        </a:p>
      </dgm:t>
    </dgm:pt>
    <dgm:pt modelId="{7B172B9E-F43F-4C8E-8C09-B6AC20C5E558}" type="parTrans" cxnId="{A21E1AB4-3B28-4423-A695-CBF973005D68}">
      <dgm:prSet/>
      <dgm:spPr/>
      <dgm:t>
        <a:bodyPr/>
        <a:lstStyle/>
        <a:p>
          <a:endParaRPr lang="de-CH"/>
        </a:p>
      </dgm:t>
    </dgm:pt>
    <dgm:pt modelId="{64FA0322-8DE0-4F92-9446-00143DB54EE2}" type="sibTrans" cxnId="{A21E1AB4-3B28-4423-A695-CBF973005D68}">
      <dgm:prSet/>
      <dgm:spPr/>
      <dgm:t>
        <a:bodyPr/>
        <a:lstStyle/>
        <a:p>
          <a:endParaRPr lang="de-CH"/>
        </a:p>
      </dgm:t>
    </dgm:pt>
    <dgm:pt modelId="{6DE267C2-5826-4CE6-A86C-8C0A955CEBB7}">
      <dgm:prSet phldrT="[Text]" custT="1"/>
      <dgm:spPr>
        <a:solidFill>
          <a:prstClr val="black">
            <a:lumMod val="50000"/>
            <a:lumOff val="50000"/>
          </a:prst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44006" tIns="29337" rIns="14669" bIns="29337" numCol="1" spcCol="1270" anchor="ctr" anchorCtr="0"/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i="0" kern="1200" dirty="0">
              <a:solidFill>
                <a:prstClr val="white"/>
              </a:solidFill>
              <a:latin typeface="Arial" panose="020B0604020202020204"/>
              <a:ea typeface="+mn-ea"/>
              <a:cs typeface="+mn-cs"/>
            </a:rPr>
            <a:t>Preprocessing</a:t>
          </a:r>
        </a:p>
      </dgm:t>
    </dgm:pt>
    <dgm:pt modelId="{8E5918FE-9304-45AB-B3F2-BE66D036C9F1}" type="parTrans" cxnId="{BA1F0371-B982-4A81-BB03-DB0BCDD28048}">
      <dgm:prSet/>
      <dgm:spPr/>
      <dgm:t>
        <a:bodyPr/>
        <a:lstStyle/>
        <a:p>
          <a:endParaRPr lang="de-CH"/>
        </a:p>
      </dgm:t>
    </dgm:pt>
    <dgm:pt modelId="{14086661-42BD-4289-B1B5-9C4BDE42A8DB}" type="sibTrans" cxnId="{BA1F0371-B982-4A81-BB03-DB0BCDD28048}">
      <dgm:prSet/>
      <dgm:spPr/>
      <dgm:t>
        <a:bodyPr/>
        <a:lstStyle/>
        <a:p>
          <a:endParaRPr lang="de-CH"/>
        </a:p>
      </dgm:t>
    </dgm:pt>
    <dgm:pt modelId="{864E9A96-A5D0-43AC-9633-21984A1BD0AF}">
      <dgm:prSet phldrT="[Text]" custT="1"/>
      <dgm:spPr>
        <a:solidFill>
          <a:prstClr val="black">
            <a:lumMod val="50000"/>
            <a:lumOff val="50000"/>
          </a:prst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44006" tIns="29337" rIns="14669" bIns="29337" numCol="1" spcCol="1270" anchor="ctr" anchorCtr="0"/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i="0" kern="1200" dirty="0">
              <a:solidFill>
                <a:prstClr val="white"/>
              </a:solidFill>
              <a:latin typeface="Arial" panose="020B0604020202020204"/>
              <a:ea typeface="+mn-ea"/>
              <a:cs typeface="+mn-cs"/>
            </a:rPr>
            <a:t>Geometric</a:t>
          </a:r>
          <a:br>
            <a:rPr lang="en-US" sz="1100" i="0" kern="1200" dirty="0">
              <a:solidFill>
                <a:prstClr val="white"/>
              </a:solidFill>
              <a:latin typeface="Arial" panose="020B0604020202020204"/>
              <a:ea typeface="+mn-ea"/>
              <a:cs typeface="+mn-cs"/>
            </a:rPr>
          </a:br>
          <a:r>
            <a:rPr lang="en-US" sz="1100" i="0" kern="1200" dirty="0">
              <a:solidFill>
                <a:prstClr val="white"/>
              </a:solidFill>
              <a:latin typeface="Arial" panose="020B0604020202020204"/>
              <a:ea typeface="+mn-ea"/>
              <a:cs typeface="+mn-cs"/>
            </a:rPr>
            <a:t>Reconstruction</a:t>
          </a:r>
        </a:p>
      </dgm:t>
    </dgm:pt>
    <dgm:pt modelId="{BC9B4E82-905D-468D-BBE6-E1BEABF9DFDB}" type="parTrans" cxnId="{78895A09-A017-436A-9CCB-668ADE82C45F}">
      <dgm:prSet/>
      <dgm:spPr/>
      <dgm:t>
        <a:bodyPr/>
        <a:lstStyle/>
        <a:p>
          <a:endParaRPr lang="de-CH"/>
        </a:p>
      </dgm:t>
    </dgm:pt>
    <dgm:pt modelId="{A79CBC4D-8168-49CC-B9B2-C0F813743ACC}" type="sibTrans" cxnId="{78895A09-A017-436A-9CCB-668ADE82C45F}">
      <dgm:prSet/>
      <dgm:spPr/>
      <dgm:t>
        <a:bodyPr/>
        <a:lstStyle/>
        <a:p>
          <a:endParaRPr lang="de-CH"/>
        </a:p>
      </dgm:t>
    </dgm:pt>
    <dgm:pt modelId="{0E39A24B-C633-4FE0-8257-898217AF035D}">
      <dgm:prSet phldrT="[Text]" custT="1"/>
      <dgm:spPr>
        <a:solidFill>
          <a:prstClr val="black">
            <a:lumMod val="50000"/>
            <a:lumOff val="50000"/>
          </a:prst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44006" tIns="29337" rIns="14669" bIns="29337" numCol="1" spcCol="1270" anchor="ctr" anchorCtr="0"/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i="0" kern="1200" dirty="0">
              <a:solidFill>
                <a:prstClr val="white"/>
              </a:solidFill>
              <a:latin typeface="Arial" panose="020B0604020202020204"/>
              <a:ea typeface="+mn-ea"/>
              <a:cs typeface="+mn-cs"/>
            </a:rPr>
            <a:t>Semantic Segmentation</a:t>
          </a:r>
        </a:p>
      </dgm:t>
    </dgm:pt>
    <dgm:pt modelId="{5FD5962C-EB4C-4FA3-82B0-F70388591F63}" type="parTrans" cxnId="{2E1D9473-78F3-4CC4-9FC7-3F5D0B5D106E}">
      <dgm:prSet/>
      <dgm:spPr/>
      <dgm:t>
        <a:bodyPr/>
        <a:lstStyle/>
        <a:p>
          <a:endParaRPr lang="de-CH"/>
        </a:p>
      </dgm:t>
    </dgm:pt>
    <dgm:pt modelId="{954F5135-7934-47D6-A18D-8B15EDCEA2AE}" type="sibTrans" cxnId="{2E1D9473-78F3-4CC4-9FC7-3F5D0B5D106E}">
      <dgm:prSet/>
      <dgm:spPr/>
      <dgm:t>
        <a:bodyPr/>
        <a:lstStyle/>
        <a:p>
          <a:endParaRPr lang="de-CH"/>
        </a:p>
      </dgm:t>
    </dgm:pt>
    <dgm:pt modelId="{A0543F82-8FA4-4A39-BBD1-8A9843808D01}">
      <dgm:prSet phldrT="[Text]" custT="1"/>
      <dgm:spPr>
        <a:solidFill>
          <a:prstClr val="black">
            <a:lumMod val="50000"/>
            <a:lumOff val="50000"/>
          </a:prst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44006" tIns="29337" rIns="14669" bIns="29337" numCol="1" spcCol="1270" anchor="ctr" anchorCtr="0"/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i="0" kern="1200" dirty="0">
              <a:solidFill>
                <a:prstClr val="white"/>
              </a:solidFill>
              <a:latin typeface="Arial" panose="020B0604020202020204"/>
              <a:ea typeface="+mn-ea"/>
              <a:cs typeface="+mn-cs"/>
            </a:rPr>
            <a:t>Modeling</a:t>
          </a:r>
        </a:p>
      </dgm:t>
    </dgm:pt>
    <dgm:pt modelId="{CB0E9894-BEFA-4BCB-AA68-18BC0FBCEB3C}" type="parTrans" cxnId="{15FC2F4B-6CAE-408F-928D-9DC38C7AD154}">
      <dgm:prSet/>
      <dgm:spPr/>
      <dgm:t>
        <a:bodyPr/>
        <a:lstStyle/>
        <a:p>
          <a:endParaRPr lang="de-CH"/>
        </a:p>
      </dgm:t>
    </dgm:pt>
    <dgm:pt modelId="{ECADD731-569B-4A08-AE64-1F8C0329BAA1}" type="sibTrans" cxnId="{15FC2F4B-6CAE-408F-928D-9DC38C7AD154}">
      <dgm:prSet/>
      <dgm:spPr/>
      <dgm:t>
        <a:bodyPr/>
        <a:lstStyle/>
        <a:p>
          <a:endParaRPr lang="de-CH"/>
        </a:p>
      </dgm:t>
    </dgm:pt>
    <dgm:pt modelId="{D483A3EC-13DB-413D-8B2E-315B32863619}" type="pres">
      <dgm:prSet presAssocID="{68C48B32-1904-4A99-9D62-D3F4C630379E}" presName="Name0" presStyleCnt="0">
        <dgm:presLayoutVars>
          <dgm:dir/>
          <dgm:resizeHandles val="exact"/>
        </dgm:presLayoutVars>
      </dgm:prSet>
      <dgm:spPr/>
    </dgm:pt>
    <dgm:pt modelId="{15720B2B-916C-43AF-BCF7-E574858DC883}" type="pres">
      <dgm:prSet presAssocID="{51062A49-E675-47FC-A549-71EBE4E41E86}" presName="parTxOnly" presStyleLbl="node1" presStyleIdx="0" presStyleCnt="5" custLinFactNeighborX="-256" custLinFactNeighborY="-45">
        <dgm:presLayoutVars>
          <dgm:bulletEnabled val="1"/>
        </dgm:presLayoutVars>
      </dgm:prSet>
      <dgm:spPr>
        <a:xfrm>
          <a:off x="2" y="0"/>
          <a:ext cx="2586262" cy="399260"/>
        </a:xfrm>
        <a:prstGeom prst="homePlate">
          <a:avLst/>
        </a:prstGeom>
      </dgm:spPr>
    </dgm:pt>
    <dgm:pt modelId="{53CC74DB-3101-4ACA-94A3-3FC8A3C01C20}" type="pres">
      <dgm:prSet presAssocID="{64FA0322-8DE0-4F92-9446-00143DB54EE2}" presName="parSpace" presStyleCnt="0"/>
      <dgm:spPr/>
    </dgm:pt>
    <dgm:pt modelId="{6DD7F5E3-3472-4BD5-A662-88BA92371E6F}" type="pres">
      <dgm:prSet presAssocID="{6DE267C2-5826-4CE6-A86C-8C0A955CEBB7}" presName="parTxOnly" presStyleLbl="node1" presStyleIdx="1" presStyleCnt="5">
        <dgm:presLayoutVars>
          <dgm:bulletEnabled val="1"/>
        </dgm:presLayoutVars>
      </dgm:prSet>
      <dgm:spPr>
        <a:xfrm>
          <a:off x="2070335" y="0"/>
          <a:ext cx="2586262" cy="399260"/>
        </a:xfrm>
        <a:prstGeom prst="chevron">
          <a:avLst/>
        </a:prstGeom>
      </dgm:spPr>
    </dgm:pt>
    <dgm:pt modelId="{6A376EDA-CA9F-49AB-A7A4-088B5D3B7E1E}" type="pres">
      <dgm:prSet presAssocID="{14086661-42BD-4289-B1B5-9C4BDE42A8DB}" presName="parSpace" presStyleCnt="0"/>
      <dgm:spPr/>
    </dgm:pt>
    <dgm:pt modelId="{475421ED-CC2F-47BD-B565-BC2D690E0518}" type="pres">
      <dgm:prSet presAssocID="{864E9A96-A5D0-43AC-9633-21984A1BD0AF}" presName="parTxOnly" presStyleLbl="node1" presStyleIdx="2" presStyleCnt="5">
        <dgm:presLayoutVars>
          <dgm:bulletEnabled val="1"/>
        </dgm:presLayoutVars>
      </dgm:prSet>
      <dgm:spPr>
        <a:xfrm>
          <a:off x="4139345" y="0"/>
          <a:ext cx="2586262" cy="399260"/>
        </a:xfrm>
        <a:prstGeom prst="chevron">
          <a:avLst/>
        </a:prstGeom>
      </dgm:spPr>
    </dgm:pt>
    <dgm:pt modelId="{5DE4D1DE-45AA-4C5A-827E-4FF998809444}" type="pres">
      <dgm:prSet presAssocID="{A79CBC4D-8168-49CC-B9B2-C0F813743ACC}" presName="parSpace" presStyleCnt="0"/>
      <dgm:spPr/>
    </dgm:pt>
    <dgm:pt modelId="{435C604C-6CC6-407B-A623-6836B4D2F1A6}" type="pres">
      <dgm:prSet presAssocID="{0E39A24B-C633-4FE0-8257-898217AF035D}" presName="parTxOnly" presStyleLbl="node1" presStyleIdx="3" presStyleCnt="5">
        <dgm:presLayoutVars>
          <dgm:bulletEnabled val="1"/>
        </dgm:presLayoutVars>
      </dgm:prSet>
      <dgm:spPr>
        <a:xfrm>
          <a:off x="6208355" y="0"/>
          <a:ext cx="2586262" cy="399260"/>
        </a:xfrm>
        <a:prstGeom prst="chevron">
          <a:avLst/>
        </a:prstGeom>
      </dgm:spPr>
    </dgm:pt>
    <dgm:pt modelId="{950323A2-3A34-452F-802B-DD3D97A9060C}" type="pres">
      <dgm:prSet presAssocID="{954F5135-7934-47D6-A18D-8B15EDCEA2AE}" presName="parSpace" presStyleCnt="0"/>
      <dgm:spPr/>
    </dgm:pt>
    <dgm:pt modelId="{38F798F0-2CC4-4917-A508-FF1149D1428E}" type="pres">
      <dgm:prSet presAssocID="{A0543F82-8FA4-4A39-BBD1-8A9843808D01}" presName="parTxOnly" presStyleLbl="node1" presStyleIdx="4" presStyleCnt="5">
        <dgm:presLayoutVars>
          <dgm:bulletEnabled val="1"/>
        </dgm:presLayoutVars>
      </dgm:prSet>
      <dgm:spPr/>
    </dgm:pt>
  </dgm:ptLst>
  <dgm:cxnLst>
    <dgm:cxn modelId="{78895A09-A017-436A-9CCB-668ADE82C45F}" srcId="{68C48B32-1904-4A99-9D62-D3F4C630379E}" destId="{864E9A96-A5D0-43AC-9633-21984A1BD0AF}" srcOrd="2" destOrd="0" parTransId="{BC9B4E82-905D-468D-BBE6-E1BEABF9DFDB}" sibTransId="{A79CBC4D-8168-49CC-B9B2-C0F813743ACC}"/>
    <dgm:cxn modelId="{5E18060B-E1CD-4354-AB51-7CF369398DAD}" type="presOf" srcId="{51062A49-E675-47FC-A549-71EBE4E41E86}" destId="{15720B2B-916C-43AF-BCF7-E574858DC883}" srcOrd="0" destOrd="0" presId="urn:microsoft.com/office/officeart/2005/8/layout/hChevron3"/>
    <dgm:cxn modelId="{A6F6BF0B-0D8E-40ED-97A4-62AB8AB6CB3F}" type="presOf" srcId="{0E39A24B-C633-4FE0-8257-898217AF035D}" destId="{435C604C-6CC6-407B-A623-6836B4D2F1A6}" srcOrd="0" destOrd="0" presId="urn:microsoft.com/office/officeart/2005/8/layout/hChevron3"/>
    <dgm:cxn modelId="{78965232-D871-4AB6-A505-484FB9FF6A78}" type="presOf" srcId="{A0543F82-8FA4-4A39-BBD1-8A9843808D01}" destId="{38F798F0-2CC4-4917-A508-FF1149D1428E}" srcOrd="0" destOrd="0" presId="urn:microsoft.com/office/officeart/2005/8/layout/hChevron3"/>
    <dgm:cxn modelId="{A515F73C-607A-4414-A4D0-B91BF55912CF}" type="presOf" srcId="{6DE267C2-5826-4CE6-A86C-8C0A955CEBB7}" destId="{6DD7F5E3-3472-4BD5-A662-88BA92371E6F}" srcOrd="0" destOrd="0" presId="urn:microsoft.com/office/officeart/2005/8/layout/hChevron3"/>
    <dgm:cxn modelId="{15FC2F4B-6CAE-408F-928D-9DC38C7AD154}" srcId="{68C48B32-1904-4A99-9D62-D3F4C630379E}" destId="{A0543F82-8FA4-4A39-BBD1-8A9843808D01}" srcOrd="4" destOrd="0" parTransId="{CB0E9894-BEFA-4BCB-AA68-18BC0FBCEB3C}" sibTransId="{ECADD731-569B-4A08-AE64-1F8C0329BAA1}"/>
    <dgm:cxn modelId="{BA1F0371-B982-4A81-BB03-DB0BCDD28048}" srcId="{68C48B32-1904-4A99-9D62-D3F4C630379E}" destId="{6DE267C2-5826-4CE6-A86C-8C0A955CEBB7}" srcOrd="1" destOrd="0" parTransId="{8E5918FE-9304-45AB-B3F2-BE66D036C9F1}" sibTransId="{14086661-42BD-4289-B1B5-9C4BDE42A8DB}"/>
    <dgm:cxn modelId="{2E1D9473-78F3-4CC4-9FC7-3F5D0B5D106E}" srcId="{68C48B32-1904-4A99-9D62-D3F4C630379E}" destId="{0E39A24B-C633-4FE0-8257-898217AF035D}" srcOrd="3" destOrd="0" parTransId="{5FD5962C-EB4C-4FA3-82B0-F70388591F63}" sibTransId="{954F5135-7934-47D6-A18D-8B15EDCEA2AE}"/>
    <dgm:cxn modelId="{41A40C56-0C61-4873-A6B3-5B53D517E36C}" type="presOf" srcId="{68C48B32-1904-4A99-9D62-D3F4C630379E}" destId="{D483A3EC-13DB-413D-8B2E-315B32863619}" srcOrd="0" destOrd="0" presId="urn:microsoft.com/office/officeart/2005/8/layout/hChevron3"/>
    <dgm:cxn modelId="{A21E1AB4-3B28-4423-A695-CBF973005D68}" srcId="{68C48B32-1904-4A99-9D62-D3F4C630379E}" destId="{51062A49-E675-47FC-A549-71EBE4E41E86}" srcOrd="0" destOrd="0" parTransId="{7B172B9E-F43F-4C8E-8C09-B6AC20C5E558}" sibTransId="{64FA0322-8DE0-4F92-9446-00143DB54EE2}"/>
    <dgm:cxn modelId="{2825EEBE-38DA-4354-AA22-1301D3F0DFB7}" type="presOf" srcId="{864E9A96-A5D0-43AC-9633-21984A1BD0AF}" destId="{475421ED-CC2F-47BD-B565-BC2D690E0518}" srcOrd="0" destOrd="0" presId="urn:microsoft.com/office/officeart/2005/8/layout/hChevron3"/>
    <dgm:cxn modelId="{A718A868-B8F2-4B7F-BE79-AC98FD20A666}" type="presParOf" srcId="{D483A3EC-13DB-413D-8B2E-315B32863619}" destId="{15720B2B-916C-43AF-BCF7-E574858DC883}" srcOrd="0" destOrd="0" presId="urn:microsoft.com/office/officeart/2005/8/layout/hChevron3"/>
    <dgm:cxn modelId="{A117640E-A2E2-4A75-926A-DFC2DFCBCE52}" type="presParOf" srcId="{D483A3EC-13DB-413D-8B2E-315B32863619}" destId="{53CC74DB-3101-4ACA-94A3-3FC8A3C01C20}" srcOrd="1" destOrd="0" presId="urn:microsoft.com/office/officeart/2005/8/layout/hChevron3"/>
    <dgm:cxn modelId="{15572362-C1D5-4BD8-9F9B-7D1D5A23BBA0}" type="presParOf" srcId="{D483A3EC-13DB-413D-8B2E-315B32863619}" destId="{6DD7F5E3-3472-4BD5-A662-88BA92371E6F}" srcOrd="2" destOrd="0" presId="urn:microsoft.com/office/officeart/2005/8/layout/hChevron3"/>
    <dgm:cxn modelId="{FB2FC7E7-7A9C-42E0-99A8-3B7F90B14204}" type="presParOf" srcId="{D483A3EC-13DB-413D-8B2E-315B32863619}" destId="{6A376EDA-CA9F-49AB-A7A4-088B5D3B7E1E}" srcOrd="3" destOrd="0" presId="urn:microsoft.com/office/officeart/2005/8/layout/hChevron3"/>
    <dgm:cxn modelId="{597DA207-3416-4920-B49F-A28EE34FD2F6}" type="presParOf" srcId="{D483A3EC-13DB-413D-8B2E-315B32863619}" destId="{475421ED-CC2F-47BD-B565-BC2D690E0518}" srcOrd="4" destOrd="0" presId="urn:microsoft.com/office/officeart/2005/8/layout/hChevron3"/>
    <dgm:cxn modelId="{12CAC763-9711-4483-83FC-54BAA29E55FF}" type="presParOf" srcId="{D483A3EC-13DB-413D-8B2E-315B32863619}" destId="{5DE4D1DE-45AA-4C5A-827E-4FF998809444}" srcOrd="5" destOrd="0" presId="urn:microsoft.com/office/officeart/2005/8/layout/hChevron3"/>
    <dgm:cxn modelId="{69D60E87-AAE1-4604-BE16-F23D2BF504D2}" type="presParOf" srcId="{D483A3EC-13DB-413D-8B2E-315B32863619}" destId="{435C604C-6CC6-407B-A623-6836B4D2F1A6}" srcOrd="6" destOrd="0" presId="urn:microsoft.com/office/officeart/2005/8/layout/hChevron3"/>
    <dgm:cxn modelId="{F4CABA6F-5E0A-4317-9884-6AAB2B61E1B7}" type="presParOf" srcId="{D483A3EC-13DB-413D-8B2E-315B32863619}" destId="{950323A2-3A34-452F-802B-DD3D97A9060C}" srcOrd="7" destOrd="0" presId="urn:microsoft.com/office/officeart/2005/8/layout/hChevron3"/>
    <dgm:cxn modelId="{7855974A-FC41-4B82-9020-F393BD563492}" type="presParOf" srcId="{D483A3EC-13DB-413D-8B2E-315B32863619}" destId="{38F798F0-2CC4-4917-A508-FF1149D1428E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68C48B32-1904-4A99-9D62-D3F4C630379E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CH"/>
        </a:p>
      </dgm:t>
    </dgm:pt>
    <dgm:pt modelId="{D483A3EC-13DB-413D-8B2E-315B32863619}" type="pres">
      <dgm:prSet presAssocID="{68C48B32-1904-4A99-9D62-D3F4C630379E}" presName="Name0" presStyleCnt="0">
        <dgm:presLayoutVars>
          <dgm:dir/>
          <dgm:resizeHandles val="exact"/>
        </dgm:presLayoutVars>
      </dgm:prSet>
      <dgm:spPr/>
    </dgm:pt>
  </dgm:ptLst>
  <dgm:cxnLst>
    <dgm:cxn modelId="{41A40C56-0C61-4873-A6B3-5B53D517E36C}" type="presOf" srcId="{68C48B32-1904-4A99-9D62-D3F4C630379E}" destId="{D483A3EC-13DB-413D-8B2E-315B32863619}" srcOrd="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68C48B32-1904-4A99-9D62-D3F4C630379E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CH"/>
        </a:p>
      </dgm:t>
    </dgm:pt>
    <dgm:pt modelId="{51062A49-E675-47FC-A549-71EBE4E41E86}">
      <dgm:prSet phldrT="[Text]" custT="1"/>
      <dgm:spPr>
        <a:solidFill>
          <a:prstClr val="black">
            <a:lumMod val="50000"/>
            <a:lumOff val="50000"/>
          </a:prst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44006" tIns="29337" rIns="14669" bIns="29337" numCol="1" spcCol="1270" anchor="ctr" anchorCtr="0"/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1100" i="0" kern="1200" dirty="0">
              <a:solidFill>
                <a:prstClr val="white"/>
              </a:solidFill>
              <a:latin typeface="Arial" panose="020B0604020202020204"/>
              <a:ea typeface="+mn-ea"/>
              <a:cs typeface="+mn-cs"/>
            </a:rPr>
            <a:t>Data Acquisition</a:t>
          </a:r>
          <a:endParaRPr lang="en-US" sz="1100" i="0" kern="1200" dirty="0">
            <a:solidFill>
              <a:prstClr val="white"/>
            </a:solidFill>
            <a:latin typeface="Arial" panose="020B0604020202020204"/>
            <a:ea typeface="+mn-ea"/>
            <a:cs typeface="+mn-cs"/>
          </a:endParaRPr>
        </a:p>
      </dgm:t>
    </dgm:pt>
    <dgm:pt modelId="{7B172B9E-F43F-4C8E-8C09-B6AC20C5E558}" type="parTrans" cxnId="{A21E1AB4-3B28-4423-A695-CBF973005D68}">
      <dgm:prSet/>
      <dgm:spPr/>
      <dgm:t>
        <a:bodyPr/>
        <a:lstStyle/>
        <a:p>
          <a:endParaRPr lang="de-CH"/>
        </a:p>
      </dgm:t>
    </dgm:pt>
    <dgm:pt modelId="{64FA0322-8DE0-4F92-9446-00143DB54EE2}" type="sibTrans" cxnId="{A21E1AB4-3B28-4423-A695-CBF973005D68}">
      <dgm:prSet/>
      <dgm:spPr/>
      <dgm:t>
        <a:bodyPr/>
        <a:lstStyle/>
        <a:p>
          <a:endParaRPr lang="de-CH"/>
        </a:p>
      </dgm:t>
    </dgm:pt>
    <dgm:pt modelId="{6DE267C2-5826-4CE6-A86C-8C0A955CEBB7}">
      <dgm:prSet phldrT="[Text]" custT="1"/>
      <dgm:spPr>
        <a:solidFill>
          <a:srgbClr val="007A96"/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44006" tIns="29337" rIns="14669" bIns="29337" numCol="1" spcCol="1270" anchor="ctr" anchorCtr="0"/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i="0" kern="1200" dirty="0">
              <a:solidFill>
                <a:prstClr val="white"/>
              </a:solidFill>
              <a:latin typeface="Arial" panose="020B0604020202020204"/>
              <a:ea typeface="+mn-ea"/>
              <a:cs typeface="+mn-cs"/>
            </a:rPr>
            <a:t>Preprocessing</a:t>
          </a:r>
        </a:p>
      </dgm:t>
    </dgm:pt>
    <dgm:pt modelId="{8E5918FE-9304-45AB-B3F2-BE66D036C9F1}" type="parTrans" cxnId="{BA1F0371-B982-4A81-BB03-DB0BCDD28048}">
      <dgm:prSet/>
      <dgm:spPr/>
      <dgm:t>
        <a:bodyPr/>
        <a:lstStyle/>
        <a:p>
          <a:endParaRPr lang="de-CH"/>
        </a:p>
      </dgm:t>
    </dgm:pt>
    <dgm:pt modelId="{14086661-42BD-4289-B1B5-9C4BDE42A8DB}" type="sibTrans" cxnId="{BA1F0371-B982-4A81-BB03-DB0BCDD28048}">
      <dgm:prSet/>
      <dgm:spPr/>
      <dgm:t>
        <a:bodyPr/>
        <a:lstStyle/>
        <a:p>
          <a:endParaRPr lang="de-CH"/>
        </a:p>
      </dgm:t>
    </dgm:pt>
    <dgm:pt modelId="{864E9A96-A5D0-43AC-9633-21984A1BD0AF}">
      <dgm:prSet phldrT="[Text]" custT="1"/>
      <dgm:spPr>
        <a:solidFill>
          <a:prstClr val="black">
            <a:lumMod val="50000"/>
            <a:lumOff val="50000"/>
          </a:prst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44006" tIns="29337" rIns="14669" bIns="29337" numCol="1" spcCol="1270" anchor="ctr" anchorCtr="0"/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i="0" kern="1200" dirty="0">
              <a:solidFill>
                <a:prstClr val="white"/>
              </a:solidFill>
              <a:latin typeface="Arial" panose="020B0604020202020204"/>
              <a:ea typeface="+mn-ea"/>
              <a:cs typeface="+mn-cs"/>
            </a:rPr>
            <a:t>Geometric</a:t>
          </a:r>
          <a:br>
            <a:rPr lang="en-US" sz="1100" i="0" kern="1200" dirty="0">
              <a:solidFill>
                <a:prstClr val="white"/>
              </a:solidFill>
              <a:latin typeface="Arial" panose="020B0604020202020204"/>
              <a:ea typeface="+mn-ea"/>
              <a:cs typeface="+mn-cs"/>
            </a:rPr>
          </a:br>
          <a:r>
            <a:rPr lang="en-US" sz="1100" i="0" kern="1200" dirty="0">
              <a:solidFill>
                <a:prstClr val="white"/>
              </a:solidFill>
              <a:latin typeface="Arial" panose="020B0604020202020204"/>
              <a:ea typeface="+mn-ea"/>
              <a:cs typeface="+mn-cs"/>
            </a:rPr>
            <a:t>Reconstruction</a:t>
          </a:r>
        </a:p>
      </dgm:t>
    </dgm:pt>
    <dgm:pt modelId="{BC9B4E82-905D-468D-BBE6-E1BEABF9DFDB}" type="parTrans" cxnId="{78895A09-A017-436A-9CCB-668ADE82C45F}">
      <dgm:prSet/>
      <dgm:spPr/>
      <dgm:t>
        <a:bodyPr/>
        <a:lstStyle/>
        <a:p>
          <a:endParaRPr lang="de-CH"/>
        </a:p>
      </dgm:t>
    </dgm:pt>
    <dgm:pt modelId="{A79CBC4D-8168-49CC-B9B2-C0F813743ACC}" type="sibTrans" cxnId="{78895A09-A017-436A-9CCB-668ADE82C45F}">
      <dgm:prSet/>
      <dgm:spPr/>
      <dgm:t>
        <a:bodyPr/>
        <a:lstStyle/>
        <a:p>
          <a:endParaRPr lang="de-CH"/>
        </a:p>
      </dgm:t>
    </dgm:pt>
    <dgm:pt modelId="{0E39A24B-C633-4FE0-8257-898217AF035D}">
      <dgm:prSet phldrT="[Text]" custT="1"/>
      <dgm:spPr>
        <a:solidFill>
          <a:prstClr val="black">
            <a:lumMod val="50000"/>
            <a:lumOff val="50000"/>
          </a:prst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44006" tIns="29337" rIns="14669" bIns="29337" numCol="1" spcCol="1270" anchor="ctr" anchorCtr="0"/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i="0" kern="1200" dirty="0">
              <a:solidFill>
                <a:prstClr val="white"/>
              </a:solidFill>
              <a:latin typeface="Arial" panose="020B0604020202020204"/>
              <a:ea typeface="+mn-ea"/>
              <a:cs typeface="+mn-cs"/>
            </a:rPr>
            <a:t>Semantic Segmentation</a:t>
          </a:r>
        </a:p>
      </dgm:t>
    </dgm:pt>
    <dgm:pt modelId="{5FD5962C-EB4C-4FA3-82B0-F70388591F63}" type="parTrans" cxnId="{2E1D9473-78F3-4CC4-9FC7-3F5D0B5D106E}">
      <dgm:prSet/>
      <dgm:spPr/>
      <dgm:t>
        <a:bodyPr/>
        <a:lstStyle/>
        <a:p>
          <a:endParaRPr lang="de-CH"/>
        </a:p>
      </dgm:t>
    </dgm:pt>
    <dgm:pt modelId="{954F5135-7934-47D6-A18D-8B15EDCEA2AE}" type="sibTrans" cxnId="{2E1D9473-78F3-4CC4-9FC7-3F5D0B5D106E}">
      <dgm:prSet/>
      <dgm:spPr/>
      <dgm:t>
        <a:bodyPr/>
        <a:lstStyle/>
        <a:p>
          <a:endParaRPr lang="de-CH"/>
        </a:p>
      </dgm:t>
    </dgm:pt>
    <dgm:pt modelId="{A0543F82-8FA4-4A39-BBD1-8A9843808D01}">
      <dgm:prSet phldrT="[Text]" custT="1"/>
      <dgm:spPr>
        <a:solidFill>
          <a:prstClr val="black">
            <a:lumMod val="50000"/>
            <a:lumOff val="50000"/>
          </a:prst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44006" tIns="29337" rIns="14669" bIns="29337" numCol="1" spcCol="1270" anchor="ctr" anchorCtr="0"/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i="0" kern="1200" dirty="0">
              <a:solidFill>
                <a:prstClr val="white"/>
              </a:solidFill>
              <a:latin typeface="Arial" panose="020B0604020202020204"/>
              <a:ea typeface="+mn-ea"/>
              <a:cs typeface="+mn-cs"/>
            </a:rPr>
            <a:t>Modeling</a:t>
          </a:r>
        </a:p>
      </dgm:t>
    </dgm:pt>
    <dgm:pt modelId="{CB0E9894-BEFA-4BCB-AA68-18BC0FBCEB3C}" type="parTrans" cxnId="{15FC2F4B-6CAE-408F-928D-9DC38C7AD154}">
      <dgm:prSet/>
      <dgm:spPr/>
      <dgm:t>
        <a:bodyPr/>
        <a:lstStyle/>
        <a:p>
          <a:endParaRPr lang="de-CH"/>
        </a:p>
      </dgm:t>
    </dgm:pt>
    <dgm:pt modelId="{ECADD731-569B-4A08-AE64-1F8C0329BAA1}" type="sibTrans" cxnId="{15FC2F4B-6CAE-408F-928D-9DC38C7AD154}">
      <dgm:prSet/>
      <dgm:spPr/>
      <dgm:t>
        <a:bodyPr/>
        <a:lstStyle/>
        <a:p>
          <a:endParaRPr lang="de-CH"/>
        </a:p>
      </dgm:t>
    </dgm:pt>
    <dgm:pt modelId="{D483A3EC-13DB-413D-8B2E-315B32863619}" type="pres">
      <dgm:prSet presAssocID="{68C48B32-1904-4A99-9D62-D3F4C630379E}" presName="Name0" presStyleCnt="0">
        <dgm:presLayoutVars>
          <dgm:dir/>
          <dgm:resizeHandles val="exact"/>
        </dgm:presLayoutVars>
      </dgm:prSet>
      <dgm:spPr/>
    </dgm:pt>
    <dgm:pt modelId="{15720B2B-916C-43AF-BCF7-E574858DC883}" type="pres">
      <dgm:prSet presAssocID="{51062A49-E675-47FC-A549-71EBE4E41E86}" presName="parTxOnly" presStyleLbl="node1" presStyleIdx="0" presStyleCnt="5" custLinFactNeighborX="-256" custLinFactNeighborY="-45">
        <dgm:presLayoutVars>
          <dgm:bulletEnabled val="1"/>
        </dgm:presLayoutVars>
      </dgm:prSet>
      <dgm:spPr>
        <a:xfrm>
          <a:off x="0" y="0"/>
          <a:ext cx="2586262" cy="399260"/>
        </a:xfrm>
        <a:prstGeom prst="homePlate">
          <a:avLst/>
        </a:prstGeom>
      </dgm:spPr>
    </dgm:pt>
    <dgm:pt modelId="{53CC74DB-3101-4ACA-94A3-3FC8A3C01C20}" type="pres">
      <dgm:prSet presAssocID="{64FA0322-8DE0-4F92-9446-00143DB54EE2}" presName="parSpace" presStyleCnt="0"/>
      <dgm:spPr/>
    </dgm:pt>
    <dgm:pt modelId="{6DD7F5E3-3472-4BD5-A662-88BA92371E6F}" type="pres">
      <dgm:prSet presAssocID="{6DE267C2-5826-4CE6-A86C-8C0A955CEBB7}" presName="parTxOnly" presStyleLbl="node1" presStyleIdx="1" presStyleCnt="5">
        <dgm:presLayoutVars>
          <dgm:bulletEnabled val="1"/>
        </dgm:presLayoutVars>
      </dgm:prSet>
      <dgm:spPr>
        <a:xfrm>
          <a:off x="2070335" y="0"/>
          <a:ext cx="2586262" cy="399260"/>
        </a:xfrm>
        <a:prstGeom prst="chevron">
          <a:avLst/>
        </a:prstGeom>
      </dgm:spPr>
    </dgm:pt>
    <dgm:pt modelId="{6A376EDA-CA9F-49AB-A7A4-088B5D3B7E1E}" type="pres">
      <dgm:prSet presAssocID="{14086661-42BD-4289-B1B5-9C4BDE42A8DB}" presName="parSpace" presStyleCnt="0"/>
      <dgm:spPr/>
    </dgm:pt>
    <dgm:pt modelId="{475421ED-CC2F-47BD-B565-BC2D690E0518}" type="pres">
      <dgm:prSet presAssocID="{864E9A96-A5D0-43AC-9633-21984A1BD0AF}" presName="parTxOnly" presStyleLbl="node1" presStyleIdx="2" presStyleCnt="5">
        <dgm:presLayoutVars>
          <dgm:bulletEnabled val="1"/>
        </dgm:presLayoutVars>
      </dgm:prSet>
      <dgm:spPr>
        <a:xfrm>
          <a:off x="4139345" y="0"/>
          <a:ext cx="2586262" cy="399260"/>
        </a:xfrm>
        <a:prstGeom prst="chevron">
          <a:avLst/>
        </a:prstGeom>
      </dgm:spPr>
    </dgm:pt>
    <dgm:pt modelId="{5DE4D1DE-45AA-4C5A-827E-4FF998809444}" type="pres">
      <dgm:prSet presAssocID="{A79CBC4D-8168-49CC-B9B2-C0F813743ACC}" presName="parSpace" presStyleCnt="0"/>
      <dgm:spPr/>
    </dgm:pt>
    <dgm:pt modelId="{435C604C-6CC6-407B-A623-6836B4D2F1A6}" type="pres">
      <dgm:prSet presAssocID="{0E39A24B-C633-4FE0-8257-898217AF035D}" presName="parTxOnly" presStyleLbl="node1" presStyleIdx="3" presStyleCnt="5">
        <dgm:presLayoutVars>
          <dgm:bulletEnabled val="1"/>
        </dgm:presLayoutVars>
      </dgm:prSet>
      <dgm:spPr>
        <a:xfrm>
          <a:off x="6208355" y="0"/>
          <a:ext cx="2586262" cy="399260"/>
        </a:xfrm>
        <a:prstGeom prst="chevron">
          <a:avLst/>
        </a:prstGeom>
      </dgm:spPr>
    </dgm:pt>
    <dgm:pt modelId="{950323A2-3A34-452F-802B-DD3D97A9060C}" type="pres">
      <dgm:prSet presAssocID="{954F5135-7934-47D6-A18D-8B15EDCEA2AE}" presName="parSpace" presStyleCnt="0"/>
      <dgm:spPr/>
    </dgm:pt>
    <dgm:pt modelId="{38F798F0-2CC4-4917-A508-FF1149D1428E}" type="pres">
      <dgm:prSet presAssocID="{A0543F82-8FA4-4A39-BBD1-8A9843808D01}" presName="parTxOnly" presStyleLbl="node1" presStyleIdx="4" presStyleCnt="5">
        <dgm:presLayoutVars>
          <dgm:bulletEnabled val="1"/>
        </dgm:presLayoutVars>
      </dgm:prSet>
      <dgm:spPr/>
    </dgm:pt>
  </dgm:ptLst>
  <dgm:cxnLst>
    <dgm:cxn modelId="{78895A09-A017-436A-9CCB-668ADE82C45F}" srcId="{68C48B32-1904-4A99-9D62-D3F4C630379E}" destId="{864E9A96-A5D0-43AC-9633-21984A1BD0AF}" srcOrd="2" destOrd="0" parTransId="{BC9B4E82-905D-468D-BBE6-E1BEABF9DFDB}" sibTransId="{A79CBC4D-8168-49CC-B9B2-C0F813743ACC}"/>
    <dgm:cxn modelId="{5E18060B-E1CD-4354-AB51-7CF369398DAD}" type="presOf" srcId="{51062A49-E675-47FC-A549-71EBE4E41E86}" destId="{15720B2B-916C-43AF-BCF7-E574858DC883}" srcOrd="0" destOrd="0" presId="urn:microsoft.com/office/officeart/2005/8/layout/hChevron3"/>
    <dgm:cxn modelId="{A6F6BF0B-0D8E-40ED-97A4-62AB8AB6CB3F}" type="presOf" srcId="{0E39A24B-C633-4FE0-8257-898217AF035D}" destId="{435C604C-6CC6-407B-A623-6836B4D2F1A6}" srcOrd="0" destOrd="0" presId="urn:microsoft.com/office/officeart/2005/8/layout/hChevron3"/>
    <dgm:cxn modelId="{78965232-D871-4AB6-A505-484FB9FF6A78}" type="presOf" srcId="{A0543F82-8FA4-4A39-BBD1-8A9843808D01}" destId="{38F798F0-2CC4-4917-A508-FF1149D1428E}" srcOrd="0" destOrd="0" presId="urn:microsoft.com/office/officeart/2005/8/layout/hChevron3"/>
    <dgm:cxn modelId="{A515F73C-607A-4414-A4D0-B91BF55912CF}" type="presOf" srcId="{6DE267C2-5826-4CE6-A86C-8C0A955CEBB7}" destId="{6DD7F5E3-3472-4BD5-A662-88BA92371E6F}" srcOrd="0" destOrd="0" presId="urn:microsoft.com/office/officeart/2005/8/layout/hChevron3"/>
    <dgm:cxn modelId="{15FC2F4B-6CAE-408F-928D-9DC38C7AD154}" srcId="{68C48B32-1904-4A99-9D62-D3F4C630379E}" destId="{A0543F82-8FA4-4A39-BBD1-8A9843808D01}" srcOrd="4" destOrd="0" parTransId="{CB0E9894-BEFA-4BCB-AA68-18BC0FBCEB3C}" sibTransId="{ECADD731-569B-4A08-AE64-1F8C0329BAA1}"/>
    <dgm:cxn modelId="{BA1F0371-B982-4A81-BB03-DB0BCDD28048}" srcId="{68C48B32-1904-4A99-9D62-D3F4C630379E}" destId="{6DE267C2-5826-4CE6-A86C-8C0A955CEBB7}" srcOrd="1" destOrd="0" parTransId="{8E5918FE-9304-45AB-B3F2-BE66D036C9F1}" sibTransId="{14086661-42BD-4289-B1B5-9C4BDE42A8DB}"/>
    <dgm:cxn modelId="{2E1D9473-78F3-4CC4-9FC7-3F5D0B5D106E}" srcId="{68C48B32-1904-4A99-9D62-D3F4C630379E}" destId="{0E39A24B-C633-4FE0-8257-898217AF035D}" srcOrd="3" destOrd="0" parTransId="{5FD5962C-EB4C-4FA3-82B0-F70388591F63}" sibTransId="{954F5135-7934-47D6-A18D-8B15EDCEA2AE}"/>
    <dgm:cxn modelId="{41A40C56-0C61-4873-A6B3-5B53D517E36C}" type="presOf" srcId="{68C48B32-1904-4A99-9D62-D3F4C630379E}" destId="{D483A3EC-13DB-413D-8B2E-315B32863619}" srcOrd="0" destOrd="0" presId="urn:microsoft.com/office/officeart/2005/8/layout/hChevron3"/>
    <dgm:cxn modelId="{A21E1AB4-3B28-4423-A695-CBF973005D68}" srcId="{68C48B32-1904-4A99-9D62-D3F4C630379E}" destId="{51062A49-E675-47FC-A549-71EBE4E41E86}" srcOrd="0" destOrd="0" parTransId="{7B172B9E-F43F-4C8E-8C09-B6AC20C5E558}" sibTransId="{64FA0322-8DE0-4F92-9446-00143DB54EE2}"/>
    <dgm:cxn modelId="{2825EEBE-38DA-4354-AA22-1301D3F0DFB7}" type="presOf" srcId="{864E9A96-A5D0-43AC-9633-21984A1BD0AF}" destId="{475421ED-CC2F-47BD-B565-BC2D690E0518}" srcOrd="0" destOrd="0" presId="urn:microsoft.com/office/officeart/2005/8/layout/hChevron3"/>
    <dgm:cxn modelId="{A718A868-B8F2-4B7F-BE79-AC98FD20A666}" type="presParOf" srcId="{D483A3EC-13DB-413D-8B2E-315B32863619}" destId="{15720B2B-916C-43AF-BCF7-E574858DC883}" srcOrd="0" destOrd="0" presId="urn:microsoft.com/office/officeart/2005/8/layout/hChevron3"/>
    <dgm:cxn modelId="{A117640E-A2E2-4A75-926A-DFC2DFCBCE52}" type="presParOf" srcId="{D483A3EC-13DB-413D-8B2E-315B32863619}" destId="{53CC74DB-3101-4ACA-94A3-3FC8A3C01C20}" srcOrd="1" destOrd="0" presId="urn:microsoft.com/office/officeart/2005/8/layout/hChevron3"/>
    <dgm:cxn modelId="{15572362-C1D5-4BD8-9F9B-7D1D5A23BBA0}" type="presParOf" srcId="{D483A3EC-13DB-413D-8B2E-315B32863619}" destId="{6DD7F5E3-3472-4BD5-A662-88BA92371E6F}" srcOrd="2" destOrd="0" presId="urn:microsoft.com/office/officeart/2005/8/layout/hChevron3"/>
    <dgm:cxn modelId="{FB2FC7E7-7A9C-42E0-99A8-3B7F90B14204}" type="presParOf" srcId="{D483A3EC-13DB-413D-8B2E-315B32863619}" destId="{6A376EDA-CA9F-49AB-A7A4-088B5D3B7E1E}" srcOrd="3" destOrd="0" presId="urn:microsoft.com/office/officeart/2005/8/layout/hChevron3"/>
    <dgm:cxn modelId="{597DA207-3416-4920-B49F-A28EE34FD2F6}" type="presParOf" srcId="{D483A3EC-13DB-413D-8B2E-315B32863619}" destId="{475421ED-CC2F-47BD-B565-BC2D690E0518}" srcOrd="4" destOrd="0" presId="urn:microsoft.com/office/officeart/2005/8/layout/hChevron3"/>
    <dgm:cxn modelId="{12CAC763-9711-4483-83FC-54BAA29E55FF}" type="presParOf" srcId="{D483A3EC-13DB-413D-8B2E-315B32863619}" destId="{5DE4D1DE-45AA-4C5A-827E-4FF998809444}" srcOrd="5" destOrd="0" presId="urn:microsoft.com/office/officeart/2005/8/layout/hChevron3"/>
    <dgm:cxn modelId="{69D60E87-AAE1-4604-BE16-F23D2BF504D2}" type="presParOf" srcId="{D483A3EC-13DB-413D-8B2E-315B32863619}" destId="{435C604C-6CC6-407B-A623-6836B4D2F1A6}" srcOrd="6" destOrd="0" presId="urn:microsoft.com/office/officeart/2005/8/layout/hChevron3"/>
    <dgm:cxn modelId="{F4CABA6F-5E0A-4317-9884-6AAB2B61E1B7}" type="presParOf" srcId="{D483A3EC-13DB-413D-8B2E-315B32863619}" destId="{950323A2-3A34-452F-802B-DD3D97A9060C}" srcOrd="7" destOrd="0" presId="urn:microsoft.com/office/officeart/2005/8/layout/hChevron3"/>
    <dgm:cxn modelId="{7855974A-FC41-4B82-9020-F393BD563492}" type="presParOf" srcId="{D483A3EC-13DB-413D-8B2E-315B32863619}" destId="{38F798F0-2CC4-4917-A508-FF1149D1428E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68C48B32-1904-4A99-9D62-D3F4C630379E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CH"/>
        </a:p>
      </dgm:t>
    </dgm:pt>
    <dgm:pt modelId="{51062A49-E675-47FC-A549-71EBE4E41E86}">
      <dgm:prSet phldrT="[Text]" custT="1"/>
      <dgm:spPr>
        <a:solidFill>
          <a:prstClr val="black">
            <a:lumMod val="50000"/>
            <a:lumOff val="50000"/>
          </a:prst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44006" tIns="29337" rIns="14669" bIns="29337" numCol="1" spcCol="1270" anchor="ctr" anchorCtr="0"/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1100" i="0" kern="1200" dirty="0">
              <a:solidFill>
                <a:prstClr val="white"/>
              </a:solidFill>
              <a:latin typeface="Arial" panose="020B0604020202020204"/>
              <a:ea typeface="+mn-ea"/>
              <a:cs typeface="+mn-cs"/>
            </a:rPr>
            <a:t>Data Acquisition</a:t>
          </a:r>
          <a:endParaRPr lang="en-US" sz="1100" i="0" kern="1200" dirty="0">
            <a:solidFill>
              <a:prstClr val="white"/>
            </a:solidFill>
            <a:latin typeface="Arial" panose="020B0604020202020204"/>
            <a:ea typeface="+mn-ea"/>
            <a:cs typeface="+mn-cs"/>
          </a:endParaRPr>
        </a:p>
      </dgm:t>
    </dgm:pt>
    <dgm:pt modelId="{7B172B9E-F43F-4C8E-8C09-B6AC20C5E558}" type="parTrans" cxnId="{A21E1AB4-3B28-4423-A695-CBF973005D68}">
      <dgm:prSet/>
      <dgm:spPr/>
      <dgm:t>
        <a:bodyPr/>
        <a:lstStyle/>
        <a:p>
          <a:endParaRPr lang="de-CH"/>
        </a:p>
      </dgm:t>
    </dgm:pt>
    <dgm:pt modelId="{64FA0322-8DE0-4F92-9446-00143DB54EE2}" type="sibTrans" cxnId="{A21E1AB4-3B28-4423-A695-CBF973005D68}">
      <dgm:prSet/>
      <dgm:spPr/>
      <dgm:t>
        <a:bodyPr/>
        <a:lstStyle/>
        <a:p>
          <a:endParaRPr lang="de-CH"/>
        </a:p>
      </dgm:t>
    </dgm:pt>
    <dgm:pt modelId="{6DE267C2-5826-4CE6-A86C-8C0A955CEBB7}">
      <dgm:prSet phldrT="[Text]" custT="1"/>
      <dgm:spPr>
        <a:solidFill>
          <a:prstClr val="black">
            <a:lumMod val="50000"/>
            <a:lumOff val="50000"/>
          </a:prst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44006" tIns="29337" rIns="14669" bIns="29337" numCol="1" spcCol="1270" anchor="ctr" anchorCtr="0"/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i="0" kern="1200" dirty="0">
              <a:solidFill>
                <a:prstClr val="white"/>
              </a:solidFill>
              <a:latin typeface="Arial" panose="020B0604020202020204"/>
              <a:ea typeface="+mn-ea"/>
              <a:cs typeface="+mn-cs"/>
            </a:rPr>
            <a:t>Preprocessing</a:t>
          </a:r>
        </a:p>
      </dgm:t>
    </dgm:pt>
    <dgm:pt modelId="{8E5918FE-9304-45AB-B3F2-BE66D036C9F1}" type="parTrans" cxnId="{BA1F0371-B982-4A81-BB03-DB0BCDD28048}">
      <dgm:prSet/>
      <dgm:spPr/>
      <dgm:t>
        <a:bodyPr/>
        <a:lstStyle/>
        <a:p>
          <a:endParaRPr lang="de-CH"/>
        </a:p>
      </dgm:t>
    </dgm:pt>
    <dgm:pt modelId="{14086661-42BD-4289-B1B5-9C4BDE42A8DB}" type="sibTrans" cxnId="{BA1F0371-B982-4A81-BB03-DB0BCDD28048}">
      <dgm:prSet/>
      <dgm:spPr/>
      <dgm:t>
        <a:bodyPr/>
        <a:lstStyle/>
        <a:p>
          <a:endParaRPr lang="de-CH"/>
        </a:p>
      </dgm:t>
    </dgm:pt>
    <dgm:pt modelId="{864E9A96-A5D0-43AC-9633-21984A1BD0AF}">
      <dgm:prSet phldrT="[Text]" custT="1"/>
      <dgm:spPr>
        <a:solidFill>
          <a:srgbClr val="007A96"/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44006" tIns="29337" rIns="14669" bIns="29337" numCol="1" spcCol="1270" anchor="ctr" anchorCtr="0"/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i="0" kern="1200" dirty="0">
              <a:solidFill>
                <a:prstClr val="white"/>
              </a:solidFill>
              <a:latin typeface="Arial" panose="020B0604020202020204"/>
              <a:ea typeface="+mn-ea"/>
              <a:cs typeface="+mn-cs"/>
            </a:rPr>
            <a:t>Geometric</a:t>
          </a:r>
          <a:br>
            <a:rPr lang="en-US" sz="1100" i="0" kern="1200" dirty="0">
              <a:solidFill>
                <a:prstClr val="white"/>
              </a:solidFill>
              <a:latin typeface="Arial" panose="020B0604020202020204"/>
              <a:ea typeface="+mn-ea"/>
              <a:cs typeface="+mn-cs"/>
            </a:rPr>
          </a:br>
          <a:r>
            <a:rPr lang="en-US" sz="1100" i="0" kern="1200" dirty="0">
              <a:solidFill>
                <a:prstClr val="white"/>
              </a:solidFill>
              <a:latin typeface="Arial" panose="020B0604020202020204"/>
              <a:ea typeface="+mn-ea"/>
              <a:cs typeface="+mn-cs"/>
            </a:rPr>
            <a:t>Reconstruction</a:t>
          </a:r>
        </a:p>
      </dgm:t>
    </dgm:pt>
    <dgm:pt modelId="{BC9B4E82-905D-468D-BBE6-E1BEABF9DFDB}" type="parTrans" cxnId="{78895A09-A017-436A-9CCB-668ADE82C45F}">
      <dgm:prSet/>
      <dgm:spPr/>
      <dgm:t>
        <a:bodyPr/>
        <a:lstStyle/>
        <a:p>
          <a:endParaRPr lang="de-CH"/>
        </a:p>
      </dgm:t>
    </dgm:pt>
    <dgm:pt modelId="{A79CBC4D-8168-49CC-B9B2-C0F813743ACC}" type="sibTrans" cxnId="{78895A09-A017-436A-9CCB-668ADE82C45F}">
      <dgm:prSet/>
      <dgm:spPr/>
      <dgm:t>
        <a:bodyPr/>
        <a:lstStyle/>
        <a:p>
          <a:endParaRPr lang="de-CH"/>
        </a:p>
      </dgm:t>
    </dgm:pt>
    <dgm:pt modelId="{0E39A24B-C633-4FE0-8257-898217AF035D}">
      <dgm:prSet phldrT="[Text]" custT="1"/>
      <dgm:spPr>
        <a:solidFill>
          <a:prstClr val="black">
            <a:lumMod val="50000"/>
            <a:lumOff val="50000"/>
          </a:prst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44006" tIns="29337" rIns="14669" bIns="29337" numCol="1" spcCol="1270" anchor="ctr" anchorCtr="0"/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i="0" kern="1200" dirty="0">
              <a:solidFill>
                <a:prstClr val="white"/>
              </a:solidFill>
              <a:latin typeface="Arial" panose="020B0604020202020204"/>
              <a:ea typeface="+mn-ea"/>
              <a:cs typeface="+mn-cs"/>
            </a:rPr>
            <a:t>Semantic Segmentation</a:t>
          </a:r>
        </a:p>
      </dgm:t>
    </dgm:pt>
    <dgm:pt modelId="{5FD5962C-EB4C-4FA3-82B0-F70388591F63}" type="parTrans" cxnId="{2E1D9473-78F3-4CC4-9FC7-3F5D0B5D106E}">
      <dgm:prSet/>
      <dgm:spPr/>
      <dgm:t>
        <a:bodyPr/>
        <a:lstStyle/>
        <a:p>
          <a:endParaRPr lang="de-CH"/>
        </a:p>
      </dgm:t>
    </dgm:pt>
    <dgm:pt modelId="{954F5135-7934-47D6-A18D-8B15EDCEA2AE}" type="sibTrans" cxnId="{2E1D9473-78F3-4CC4-9FC7-3F5D0B5D106E}">
      <dgm:prSet/>
      <dgm:spPr/>
      <dgm:t>
        <a:bodyPr/>
        <a:lstStyle/>
        <a:p>
          <a:endParaRPr lang="de-CH"/>
        </a:p>
      </dgm:t>
    </dgm:pt>
    <dgm:pt modelId="{A0543F82-8FA4-4A39-BBD1-8A9843808D01}">
      <dgm:prSet phldrT="[Text]" custT="1"/>
      <dgm:spPr>
        <a:solidFill>
          <a:prstClr val="black">
            <a:lumMod val="50000"/>
            <a:lumOff val="50000"/>
          </a:prst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44006" tIns="29337" rIns="14669" bIns="29337" numCol="1" spcCol="1270" anchor="ctr" anchorCtr="0"/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i="0" kern="1200" dirty="0">
              <a:solidFill>
                <a:prstClr val="white"/>
              </a:solidFill>
              <a:latin typeface="Arial" panose="020B0604020202020204"/>
              <a:ea typeface="+mn-ea"/>
              <a:cs typeface="+mn-cs"/>
            </a:rPr>
            <a:t>Modeling</a:t>
          </a:r>
        </a:p>
      </dgm:t>
    </dgm:pt>
    <dgm:pt modelId="{CB0E9894-BEFA-4BCB-AA68-18BC0FBCEB3C}" type="parTrans" cxnId="{15FC2F4B-6CAE-408F-928D-9DC38C7AD154}">
      <dgm:prSet/>
      <dgm:spPr/>
      <dgm:t>
        <a:bodyPr/>
        <a:lstStyle/>
        <a:p>
          <a:endParaRPr lang="de-CH"/>
        </a:p>
      </dgm:t>
    </dgm:pt>
    <dgm:pt modelId="{ECADD731-569B-4A08-AE64-1F8C0329BAA1}" type="sibTrans" cxnId="{15FC2F4B-6CAE-408F-928D-9DC38C7AD154}">
      <dgm:prSet/>
      <dgm:spPr/>
      <dgm:t>
        <a:bodyPr/>
        <a:lstStyle/>
        <a:p>
          <a:endParaRPr lang="de-CH"/>
        </a:p>
      </dgm:t>
    </dgm:pt>
    <dgm:pt modelId="{D483A3EC-13DB-413D-8B2E-315B32863619}" type="pres">
      <dgm:prSet presAssocID="{68C48B32-1904-4A99-9D62-D3F4C630379E}" presName="Name0" presStyleCnt="0">
        <dgm:presLayoutVars>
          <dgm:dir/>
          <dgm:resizeHandles val="exact"/>
        </dgm:presLayoutVars>
      </dgm:prSet>
      <dgm:spPr/>
    </dgm:pt>
    <dgm:pt modelId="{15720B2B-916C-43AF-BCF7-E574858DC883}" type="pres">
      <dgm:prSet presAssocID="{51062A49-E675-47FC-A549-71EBE4E41E86}" presName="parTxOnly" presStyleLbl="node1" presStyleIdx="0" presStyleCnt="5" custLinFactNeighborX="-256" custLinFactNeighborY="-45">
        <dgm:presLayoutVars>
          <dgm:bulletEnabled val="1"/>
        </dgm:presLayoutVars>
      </dgm:prSet>
      <dgm:spPr>
        <a:xfrm>
          <a:off x="0" y="0"/>
          <a:ext cx="2586262" cy="399260"/>
        </a:xfrm>
        <a:prstGeom prst="homePlate">
          <a:avLst/>
        </a:prstGeom>
      </dgm:spPr>
    </dgm:pt>
    <dgm:pt modelId="{53CC74DB-3101-4ACA-94A3-3FC8A3C01C20}" type="pres">
      <dgm:prSet presAssocID="{64FA0322-8DE0-4F92-9446-00143DB54EE2}" presName="parSpace" presStyleCnt="0"/>
      <dgm:spPr/>
    </dgm:pt>
    <dgm:pt modelId="{6DD7F5E3-3472-4BD5-A662-88BA92371E6F}" type="pres">
      <dgm:prSet presAssocID="{6DE267C2-5826-4CE6-A86C-8C0A955CEBB7}" presName="parTxOnly" presStyleLbl="node1" presStyleIdx="1" presStyleCnt="5">
        <dgm:presLayoutVars>
          <dgm:bulletEnabled val="1"/>
        </dgm:presLayoutVars>
      </dgm:prSet>
      <dgm:spPr>
        <a:xfrm>
          <a:off x="2070335" y="0"/>
          <a:ext cx="2586262" cy="399260"/>
        </a:xfrm>
        <a:prstGeom prst="chevron">
          <a:avLst/>
        </a:prstGeom>
      </dgm:spPr>
    </dgm:pt>
    <dgm:pt modelId="{6A376EDA-CA9F-49AB-A7A4-088B5D3B7E1E}" type="pres">
      <dgm:prSet presAssocID="{14086661-42BD-4289-B1B5-9C4BDE42A8DB}" presName="parSpace" presStyleCnt="0"/>
      <dgm:spPr/>
    </dgm:pt>
    <dgm:pt modelId="{475421ED-CC2F-47BD-B565-BC2D690E0518}" type="pres">
      <dgm:prSet presAssocID="{864E9A96-A5D0-43AC-9633-21984A1BD0AF}" presName="parTxOnly" presStyleLbl="node1" presStyleIdx="2" presStyleCnt="5">
        <dgm:presLayoutVars>
          <dgm:bulletEnabled val="1"/>
        </dgm:presLayoutVars>
      </dgm:prSet>
      <dgm:spPr>
        <a:xfrm>
          <a:off x="4139345" y="0"/>
          <a:ext cx="2586262" cy="399260"/>
        </a:xfrm>
        <a:prstGeom prst="chevron">
          <a:avLst/>
        </a:prstGeom>
      </dgm:spPr>
    </dgm:pt>
    <dgm:pt modelId="{5DE4D1DE-45AA-4C5A-827E-4FF998809444}" type="pres">
      <dgm:prSet presAssocID="{A79CBC4D-8168-49CC-B9B2-C0F813743ACC}" presName="parSpace" presStyleCnt="0"/>
      <dgm:spPr/>
    </dgm:pt>
    <dgm:pt modelId="{435C604C-6CC6-407B-A623-6836B4D2F1A6}" type="pres">
      <dgm:prSet presAssocID="{0E39A24B-C633-4FE0-8257-898217AF035D}" presName="parTxOnly" presStyleLbl="node1" presStyleIdx="3" presStyleCnt="5">
        <dgm:presLayoutVars>
          <dgm:bulletEnabled val="1"/>
        </dgm:presLayoutVars>
      </dgm:prSet>
      <dgm:spPr>
        <a:xfrm>
          <a:off x="6208355" y="0"/>
          <a:ext cx="2586262" cy="399260"/>
        </a:xfrm>
        <a:prstGeom prst="chevron">
          <a:avLst/>
        </a:prstGeom>
      </dgm:spPr>
    </dgm:pt>
    <dgm:pt modelId="{950323A2-3A34-452F-802B-DD3D97A9060C}" type="pres">
      <dgm:prSet presAssocID="{954F5135-7934-47D6-A18D-8B15EDCEA2AE}" presName="parSpace" presStyleCnt="0"/>
      <dgm:spPr/>
    </dgm:pt>
    <dgm:pt modelId="{38F798F0-2CC4-4917-A508-FF1149D1428E}" type="pres">
      <dgm:prSet presAssocID="{A0543F82-8FA4-4A39-BBD1-8A9843808D01}" presName="parTxOnly" presStyleLbl="node1" presStyleIdx="4" presStyleCnt="5">
        <dgm:presLayoutVars>
          <dgm:bulletEnabled val="1"/>
        </dgm:presLayoutVars>
      </dgm:prSet>
      <dgm:spPr/>
    </dgm:pt>
  </dgm:ptLst>
  <dgm:cxnLst>
    <dgm:cxn modelId="{78895A09-A017-436A-9CCB-668ADE82C45F}" srcId="{68C48B32-1904-4A99-9D62-D3F4C630379E}" destId="{864E9A96-A5D0-43AC-9633-21984A1BD0AF}" srcOrd="2" destOrd="0" parTransId="{BC9B4E82-905D-468D-BBE6-E1BEABF9DFDB}" sibTransId="{A79CBC4D-8168-49CC-B9B2-C0F813743ACC}"/>
    <dgm:cxn modelId="{5E18060B-E1CD-4354-AB51-7CF369398DAD}" type="presOf" srcId="{51062A49-E675-47FC-A549-71EBE4E41E86}" destId="{15720B2B-916C-43AF-BCF7-E574858DC883}" srcOrd="0" destOrd="0" presId="urn:microsoft.com/office/officeart/2005/8/layout/hChevron3"/>
    <dgm:cxn modelId="{A6F6BF0B-0D8E-40ED-97A4-62AB8AB6CB3F}" type="presOf" srcId="{0E39A24B-C633-4FE0-8257-898217AF035D}" destId="{435C604C-6CC6-407B-A623-6836B4D2F1A6}" srcOrd="0" destOrd="0" presId="urn:microsoft.com/office/officeart/2005/8/layout/hChevron3"/>
    <dgm:cxn modelId="{78965232-D871-4AB6-A505-484FB9FF6A78}" type="presOf" srcId="{A0543F82-8FA4-4A39-BBD1-8A9843808D01}" destId="{38F798F0-2CC4-4917-A508-FF1149D1428E}" srcOrd="0" destOrd="0" presId="urn:microsoft.com/office/officeart/2005/8/layout/hChevron3"/>
    <dgm:cxn modelId="{A515F73C-607A-4414-A4D0-B91BF55912CF}" type="presOf" srcId="{6DE267C2-5826-4CE6-A86C-8C0A955CEBB7}" destId="{6DD7F5E3-3472-4BD5-A662-88BA92371E6F}" srcOrd="0" destOrd="0" presId="urn:microsoft.com/office/officeart/2005/8/layout/hChevron3"/>
    <dgm:cxn modelId="{15FC2F4B-6CAE-408F-928D-9DC38C7AD154}" srcId="{68C48B32-1904-4A99-9D62-D3F4C630379E}" destId="{A0543F82-8FA4-4A39-BBD1-8A9843808D01}" srcOrd="4" destOrd="0" parTransId="{CB0E9894-BEFA-4BCB-AA68-18BC0FBCEB3C}" sibTransId="{ECADD731-569B-4A08-AE64-1F8C0329BAA1}"/>
    <dgm:cxn modelId="{BA1F0371-B982-4A81-BB03-DB0BCDD28048}" srcId="{68C48B32-1904-4A99-9D62-D3F4C630379E}" destId="{6DE267C2-5826-4CE6-A86C-8C0A955CEBB7}" srcOrd="1" destOrd="0" parTransId="{8E5918FE-9304-45AB-B3F2-BE66D036C9F1}" sibTransId="{14086661-42BD-4289-B1B5-9C4BDE42A8DB}"/>
    <dgm:cxn modelId="{2E1D9473-78F3-4CC4-9FC7-3F5D0B5D106E}" srcId="{68C48B32-1904-4A99-9D62-D3F4C630379E}" destId="{0E39A24B-C633-4FE0-8257-898217AF035D}" srcOrd="3" destOrd="0" parTransId="{5FD5962C-EB4C-4FA3-82B0-F70388591F63}" sibTransId="{954F5135-7934-47D6-A18D-8B15EDCEA2AE}"/>
    <dgm:cxn modelId="{41A40C56-0C61-4873-A6B3-5B53D517E36C}" type="presOf" srcId="{68C48B32-1904-4A99-9D62-D3F4C630379E}" destId="{D483A3EC-13DB-413D-8B2E-315B32863619}" srcOrd="0" destOrd="0" presId="urn:microsoft.com/office/officeart/2005/8/layout/hChevron3"/>
    <dgm:cxn modelId="{A21E1AB4-3B28-4423-A695-CBF973005D68}" srcId="{68C48B32-1904-4A99-9D62-D3F4C630379E}" destId="{51062A49-E675-47FC-A549-71EBE4E41E86}" srcOrd="0" destOrd="0" parTransId="{7B172B9E-F43F-4C8E-8C09-B6AC20C5E558}" sibTransId="{64FA0322-8DE0-4F92-9446-00143DB54EE2}"/>
    <dgm:cxn modelId="{2825EEBE-38DA-4354-AA22-1301D3F0DFB7}" type="presOf" srcId="{864E9A96-A5D0-43AC-9633-21984A1BD0AF}" destId="{475421ED-CC2F-47BD-B565-BC2D690E0518}" srcOrd="0" destOrd="0" presId="urn:microsoft.com/office/officeart/2005/8/layout/hChevron3"/>
    <dgm:cxn modelId="{A718A868-B8F2-4B7F-BE79-AC98FD20A666}" type="presParOf" srcId="{D483A3EC-13DB-413D-8B2E-315B32863619}" destId="{15720B2B-916C-43AF-BCF7-E574858DC883}" srcOrd="0" destOrd="0" presId="urn:microsoft.com/office/officeart/2005/8/layout/hChevron3"/>
    <dgm:cxn modelId="{A117640E-A2E2-4A75-926A-DFC2DFCBCE52}" type="presParOf" srcId="{D483A3EC-13DB-413D-8B2E-315B32863619}" destId="{53CC74DB-3101-4ACA-94A3-3FC8A3C01C20}" srcOrd="1" destOrd="0" presId="urn:microsoft.com/office/officeart/2005/8/layout/hChevron3"/>
    <dgm:cxn modelId="{15572362-C1D5-4BD8-9F9B-7D1D5A23BBA0}" type="presParOf" srcId="{D483A3EC-13DB-413D-8B2E-315B32863619}" destId="{6DD7F5E3-3472-4BD5-A662-88BA92371E6F}" srcOrd="2" destOrd="0" presId="urn:microsoft.com/office/officeart/2005/8/layout/hChevron3"/>
    <dgm:cxn modelId="{FB2FC7E7-7A9C-42E0-99A8-3B7F90B14204}" type="presParOf" srcId="{D483A3EC-13DB-413D-8B2E-315B32863619}" destId="{6A376EDA-CA9F-49AB-A7A4-088B5D3B7E1E}" srcOrd="3" destOrd="0" presId="urn:microsoft.com/office/officeart/2005/8/layout/hChevron3"/>
    <dgm:cxn modelId="{597DA207-3416-4920-B49F-A28EE34FD2F6}" type="presParOf" srcId="{D483A3EC-13DB-413D-8B2E-315B32863619}" destId="{475421ED-CC2F-47BD-B565-BC2D690E0518}" srcOrd="4" destOrd="0" presId="urn:microsoft.com/office/officeart/2005/8/layout/hChevron3"/>
    <dgm:cxn modelId="{12CAC763-9711-4483-83FC-54BAA29E55FF}" type="presParOf" srcId="{D483A3EC-13DB-413D-8B2E-315B32863619}" destId="{5DE4D1DE-45AA-4C5A-827E-4FF998809444}" srcOrd="5" destOrd="0" presId="urn:microsoft.com/office/officeart/2005/8/layout/hChevron3"/>
    <dgm:cxn modelId="{69D60E87-AAE1-4604-BE16-F23D2BF504D2}" type="presParOf" srcId="{D483A3EC-13DB-413D-8B2E-315B32863619}" destId="{435C604C-6CC6-407B-A623-6836B4D2F1A6}" srcOrd="6" destOrd="0" presId="urn:microsoft.com/office/officeart/2005/8/layout/hChevron3"/>
    <dgm:cxn modelId="{F4CABA6F-5E0A-4317-9884-6AAB2B61E1B7}" type="presParOf" srcId="{D483A3EC-13DB-413D-8B2E-315B32863619}" destId="{950323A2-3A34-452F-802B-DD3D97A9060C}" srcOrd="7" destOrd="0" presId="urn:microsoft.com/office/officeart/2005/8/layout/hChevron3"/>
    <dgm:cxn modelId="{7855974A-FC41-4B82-9020-F393BD563492}" type="presParOf" srcId="{D483A3EC-13DB-413D-8B2E-315B32863619}" destId="{38F798F0-2CC4-4917-A508-FF1149D1428E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68C48B32-1904-4A99-9D62-D3F4C630379E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CH"/>
        </a:p>
      </dgm:t>
    </dgm:pt>
    <dgm:pt modelId="{51062A49-E675-47FC-A549-71EBE4E41E86}">
      <dgm:prSet phldrT="[Text]" custT="1"/>
      <dgm:spPr>
        <a:solidFill>
          <a:prstClr val="black">
            <a:lumMod val="50000"/>
            <a:lumOff val="50000"/>
          </a:prst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44006" tIns="29337" rIns="14669" bIns="29337" numCol="1" spcCol="1270" anchor="ctr" anchorCtr="0"/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1100" i="0" kern="1200" dirty="0">
              <a:solidFill>
                <a:prstClr val="white"/>
              </a:solidFill>
              <a:latin typeface="Arial" panose="020B0604020202020204"/>
              <a:ea typeface="+mn-ea"/>
              <a:cs typeface="+mn-cs"/>
            </a:rPr>
            <a:t>Data Acquisition</a:t>
          </a:r>
          <a:endParaRPr lang="en-US" sz="1100" i="0" kern="1200" dirty="0">
            <a:solidFill>
              <a:prstClr val="white"/>
            </a:solidFill>
            <a:latin typeface="Arial" panose="020B0604020202020204"/>
            <a:ea typeface="+mn-ea"/>
            <a:cs typeface="+mn-cs"/>
          </a:endParaRPr>
        </a:p>
      </dgm:t>
    </dgm:pt>
    <dgm:pt modelId="{7B172B9E-F43F-4C8E-8C09-B6AC20C5E558}" type="parTrans" cxnId="{A21E1AB4-3B28-4423-A695-CBF973005D68}">
      <dgm:prSet/>
      <dgm:spPr/>
      <dgm:t>
        <a:bodyPr/>
        <a:lstStyle/>
        <a:p>
          <a:endParaRPr lang="de-CH"/>
        </a:p>
      </dgm:t>
    </dgm:pt>
    <dgm:pt modelId="{64FA0322-8DE0-4F92-9446-00143DB54EE2}" type="sibTrans" cxnId="{A21E1AB4-3B28-4423-A695-CBF973005D68}">
      <dgm:prSet/>
      <dgm:spPr/>
      <dgm:t>
        <a:bodyPr/>
        <a:lstStyle/>
        <a:p>
          <a:endParaRPr lang="de-CH"/>
        </a:p>
      </dgm:t>
    </dgm:pt>
    <dgm:pt modelId="{6DE267C2-5826-4CE6-A86C-8C0A955CEBB7}">
      <dgm:prSet phldrT="[Text]" custT="1"/>
      <dgm:spPr>
        <a:solidFill>
          <a:prstClr val="black">
            <a:lumMod val="50000"/>
            <a:lumOff val="50000"/>
          </a:prst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44006" tIns="29337" rIns="14669" bIns="29337" numCol="1" spcCol="1270" anchor="ctr" anchorCtr="0"/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i="0" kern="1200" dirty="0">
              <a:solidFill>
                <a:prstClr val="white"/>
              </a:solidFill>
              <a:latin typeface="Arial" panose="020B0604020202020204"/>
              <a:ea typeface="+mn-ea"/>
              <a:cs typeface="+mn-cs"/>
            </a:rPr>
            <a:t>Preprocessing</a:t>
          </a:r>
        </a:p>
      </dgm:t>
    </dgm:pt>
    <dgm:pt modelId="{8E5918FE-9304-45AB-B3F2-BE66D036C9F1}" type="parTrans" cxnId="{BA1F0371-B982-4A81-BB03-DB0BCDD28048}">
      <dgm:prSet/>
      <dgm:spPr/>
      <dgm:t>
        <a:bodyPr/>
        <a:lstStyle/>
        <a:p>
          <a:endParaRPr lang="de-CH"/>
        </a:p>
      </dgm:t>
    </dgm:pt>
    <dgm:pt modelId="{14086661-42BD-4289-B1B5-9C4BDE42A8DB}" type="sibTrans" cxnId="{BA1F0371-B982-4A81-BB03-DB0BCDD28048}">
      <dgm:prSet/>
      <dgm:spPr/>
      <dgm:t>
        <a:bodyPr/>
        <a:lstStyle/>
        <a:p>
          <a:endParaRPr lang="de-CH"/>
        </a:p>
      </dgm:t>
    </dgm:pt>
    <dgm:pt modelId="{864E9A96-A5D0-43AC-9633-21984A1BD0AF}">
      <dgm:prSet phldrT="[Text]" custT="1"/>
      <dgm:spPr>
        <a:solidFill>
          <a:prstClr val="black">
            <a:lumMod val="50000"/>
            <a:lumOff val="50000"/>
          </a:prst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44006" tIns="29337" rIns="14669" bIns="29337" numCol="1" spcCol="1270" anchor="ctr" anchorCtr="0"/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i="0" kern="1200" dirty="0">
              <a:solidFill>
                <a:prstClr val="white"/>
              </a:solidFill>
              <a:latin typeface="Arial" panose="020B0604020202020204"/>
              <a:ea typeface="+mn-ea"/>
              <a:cs typeface="+mn-cs"/>
            </a:rPr>
            <a:t>Geometric</a:t>
          </a:r>
          <a:br>
            <a:rPr lang="en-US" sz="1100" i="0" kern="1200" dirty="0">
              <a:solidFill>
                <a:prstClr val="white"/>
              </a:solidFill>
              <a:latin typeface="Arial" panose="020B0604020202020204"/>
              <a:ea typeface="+mn-ea"/>
              <a:cs typeface="+mn-cs"/>
            </a:rPr>
          </a:br>
          <a:r>
            <a:rPr lang="en-US" sz="1100" i="0" kern="1200" dirty="0">
              <a:solidFill>
                <a:prstClr val="white"/>
              </a:solidFill>
              <a:latin typeface="Arial" panose="020B0604020202020204"/>
              <a:ea typeface="+mn-ea"/>
              <a:cs typeface="+mn-cs"/>
            </a:rPr>
            <a:t>Reconstruction</a:t>
          </a:r>
        </a:p>
      </dgm:t>
    </dgm:pt>
    <dgm:pt modelId="{BC9B4E82-905D-468D-BBE6-E1BEABF9DFDB}" type="parTrans" cxnId="{78895A09-A017-436A-9CCB-668ADE82C45F}">
      <dgm:prSet/>
      <dgm:spPr/>
      <dgm:t>
        <a:bodyPr/>
        <a:lstStyle/>
        <a:p>
          <a:endParaRPr lang="de-CH"/>
        </a:p>
      </dgm:t>
    </dgm:pt>
    <dgm:pt modelId="{A79CBC4D-8168-49CC-B9B2-C0F813743ACC}" type="sibTrans" cxnId="{78895A09-A017-436A-9CCB-668ADE82C45F}">
      <dgm:prSet/>
      <dgm:spPr/>
      <dgm:t>
        <a:bodyPr/>
        <a:lstStyle/>
        <a:p>
          <a:endParaRPr lang="de-CH"/>
        </a:p>
      </dgm:t>
    </dgm:pt>
    <dgm:pt modelId="{0E39A24B-C633-4FE0-8257-898217AF035D}">
      <dgm:prSet phldrT="[Text]" custT="1"/>
      <dgm:spPr>
        <a:solidFill>
          <a:srgbClr val="007A96"/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44006" tIns="29337" rIns="14669" bIns="29337" numCol="1" spcCol="1270" anchor="ctr" anchorCtr="0"/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i="0" kern="1200" dirty="0">
              <a:solidFill>
                <a:prstClr val="white"/>
              </a:solidFill>
              <a:latin typeface="Arial" panose="020B0604020202020204"/>
              <a:ea typeface="+mn-ea"/>
              <a:cs typeface="+mn-cs"/>
            </a:rPr>
            <a:t>Semantic Segmentation</a:t>
          </a:r>
        </a:p>
      </dgm:t>
    </dgm:pt>
    <dgm:pt modelId="{5FD5962C-EB4C-4FA3-82B0-F70388591F63}" type="parTrans" cxnId="{2E1D9473-78F3-4CC4-9FC7-3F5D0B5D106E}">
      <dgm:prSet/>
      <dgm:spPr/>
      <dgm:t>
        <a:bodyPr/>
        <a:lstStyle/>
        <a:p>
          <a:endParaRPr lang="de-CH"/>
        </a:p>
      </dgm:t>
    </dgm:pt>
    <dgm:pt modelId="{954F5135-7934-47D6-A18D-8B15EDCEA2AE}" type="sibTrans" cxnId="{2E1D9473-78F3-4CC4-9FC7-3F5D0B5D106E}">
      <dgm:prSet/>
      <dgm:spPr/>
      <dgm:t>
        <a:bodyPr/>
        <a:lstStyle/>
        <a:p>
          <a:endParaRPr lang="de-CH"/>
        </a:p>
      </dgm:t>
    </dgm:pt>
    <dgm:pt modelId="{A0543F82-8FA4-4A39-BBD1-8A9843808D01}">
      <dgm:prSet phldrT="[Text]" custT="1"/>
      <dgm:spPr>
        <a:solidFill>
          <a:prstClr val="black">
            <a:lumMod val="50000"/>
            <a:lumOff val="50000"/>
          </a:prst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44006" tIns="29337" rIns="14669" bIns="29337" numCol="1" spcCol="1270" anchor="ctr" anchorCtr="0"/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i="0" kern="1200" dirty="0">
              <a:solidFill>
                <a:prstClr val="white"/>
              </a:solidFill>
              <a:latin typeface="Arial" panose="020B0604020202020204"/>
              <a:ea typeface="+mn-ea"/>
              <a:cs typeface="+mn-cs"/>
            </a:rPr>
            <a:t>Modeling</a:t>
          </a:r>
        </a:p>
      </dgm:t>
    </dgm:pt>
    <dgm:pt modelId="{CB0E9894-BEFA-4BCB-AA68-18BC0FBCEB3C}" type="parTrans" cxnId="{15FC2F4B-6CAE-408F-928D-9DC38C7AD154}">
      <dgm:prSet/>
      <dgm:spPr/>
      <dgm:t>
        <a:bodyPr/>
        <a:lstStyle/>
        <a:p>
          <a:endParaRPr lang="de-CH"/>
        </a:p>
      </dgm:t>
    </dgm:pt>
    <dgm:pt modelId="{ECADD731-569B-4A08-AE64-1F8C0329BAA1}" type="sibTrans" cxnId="{15FC2F4B-6CAE-408F-928D-9DC38C7AD154}">
      <dgm:prSet/>
      <dgm:spPr/>
      <dgm:t>
        <a:bodyPr/>
        <a:lstStyle/>
        <a:p>
          <a:endParaRPr lang="de-CH"/>
        </a:p>
      </dgm:t>
    </dgm:pt>
    <dgm:pt modelId="{D483A3EC-13DB-413D-8B2E-315B32863619}" type="pres">
      <dgm:prSet presAssocID="{68C48B32-1904-4A99-9D62-D3F4C630379E}" presName="Name0" presStyleCnt="0">
        <dgm:presLayoutVars>
          <dgm:dir/>
          <dgm:resizeHandles val="exact"/>
        </dgm:presLayoutVars>
      </dgm:prSet>
      <dgm:spPr/>
    </dgm:pt>
    <dgm:pt modelId="{15720B2B-916C-43AF-BCF7-E574858DC883}" type="pres">
      <dgm:prSet presAssocID="{51062A49-E675-47FC-A549-71EBE4E41E86}" presName="parTxOnly" presStyleLbl="node1" presStyleIdx="0" presStyleCnt="5" custLinFactNeighborX="-256" custLinFactNeighborY="-45">
        <dgm:presLayoutVars>
          <dgm:bulletEnabled val="1"/>
        </dgm:presLayoutVars>
      </dgm:prSet>
      <dgm:spPr>
        <a:xfrm>
          <a:off x="0" y="0"/>
          <a:ext cx="2586262" cy="399260"/>
        </a:xfrm>
        <a:prstGeom prst="homePlate">
          <a:avLst/>
        </a:prstGeom>
      </dgm:spPr>
    </dgm:pt>
    <dgm:pt modelId="{53CC74DB-3101-4ACA-94A3-3FC8A3C01C20}" type="pres">
      <dgm:prSet presAssocID="{64FA0322-8DE0-4F92-9446-00143DB54EE2}" presName="parSpace" presStyleCnt="0"/>
      <dgm:spPr/>
    </dgm:pt>
    <dgm:pt modelId="{6DD7F5E3-3472-4BD5-A662-88BA92371E6F}" type="pres">
      <dgm:prSet presAssocID="{6DE267C2-5826-4CE6-A86C-8C0A955CEBB7}" presName="parTxOnly" presStyleLbl="node1" presStyleIdx="1" presStyleCnt="5">
        <dgm:presLayoutVars>
          <dgm:bulletEnabled val="1"/>
        </dgm:presLayoutVars>
      </dgm:prSet>
      <dgm:spPr>
        <a:xfrm>
          <a:off x="2070335" y="0"/>
          <a:ext cx="2586262" cy="399260"/>
        </a:xfrm>
        <a:prstGeom prst="chevron">
          <a:avLst/>
        </a:prstGeom>
      </dgm:spPr>
    </dgm:pt>
    <dgm:pt modelId="{6A376EDA-CA9F-49AB-A7A4-088B5D3B7E1E}" type="pres">
      <dgm:prSet presAssocID="{14086661-42BD-4289-B1B5-9C4BDE42A8DB}" presName="parSpace" presStyleCnt="0"/>
      <dgm:spPr/>
    </dgm:pt>
    <dgm:pt modelId="{475421ED-CC2F-47BD-B565-BC2D690E0518}" type="pres">
      <dgm:prSet presAssocID="{864E9A96-A5D0-43AC-9633-21984A1BD0AF}" presName="parTxOnly" presStyleLbl="node1" presStyleIdx="2" presStyleCnt="5">
        <dgm:presLayoutVars>
          <dgm:bulletEnabled val="1"/>
        </dgm:presLayoutVars>
      </dgm:prSet>
      <dgm:spPr>
        <a:xfrm>
          <a:off x="4139345" y="0"/>
          <a:ext cx="2586262" cy="399260"/>
        </a:xfrm>
        <a:prstGeom prst="chevron">
          <a:avLst/>
        </a:prstGeom>
      </dgm:spPr>
    </dgm:pt>
    <dgm:pt modelId="{5DE4D1DE-45AA-4C5A-827E-4FF998809444}" type="pres">
      <dgm:prSet presAssocID="{A79CBC4D-8168-49CC-B9B2-C0F813743ACC}" presName="parSpace" presStyleCnt="0"/>
      <dgm:spPr/>
    </dgm:pt>
    <dgm:pt modelId="{435C604C-6CC6-407B-A623-6836B4D2F1A6}" type="pres">
      <dgm:prSet presAssocID="{0E39A24B-C633-4FE0-8257-898217AF035D}" presName="parTxOnly" presStyleLbl="node1" presStyleIdx="3" presStyleCnt="5">
        <dgm:presLayoutVars>
          <dgm:bulletEnabled val="1"/>
        </dgm:presLayoutVars>
      </dgm:prSet>
      <dgm:spPr>
        <a:xfrm>
          <a:off x="6208355" y="0"/>
          <a:ext cx="2586262" cy="399260"/>
        </a:xfrm>
        <a:prstGeom prst="chevron">
          <a:avLst/>
        </a:prstGeom>
      </dgm:spPr>
    </dgm:pt>
    <dgm:pt modelId="{950323A2-3A34-452F-802B-DD3D97A9060C}" type="pres">
      <dgm:prSet presAssocID="{954F5135-7934-47D6-A18D-8B15EDCEA2AE}" presName="parSpace" presStyleCnt="0"/>
      <dgm:spPr/>
    </dgm:pt>
    <dgm:pt modelId="{38F798F0-2CC4-4917-A508-FF1149D1428E}" type="pres">
      <dgm:prSet presAssocID="{A0543F82-8FA4-4A39-BBD1-8A9843808D01}" presName="parTxOnly" presStyleLbl="node1" presStyleIdx="4" presStyleCnt="5">
        <dgm:presLayoutVars>
          <dgm:bulletEnabled val="1"/>
        </dgm:presLayoutVars>
      </dgm:prSet>
      <dgm:spPr/>
    </dgm:pt>
  </dgm:ptLst>
  <dgm:cxnLst>
    <dgm:cxn modelId="{78895A09-A017-436A-9CCB-668ADE82C45F}" srcId="{68C48B32-1904-4A99-9D62-D3F4C630379E}" destId="{864E9A96-A5D0-43AC-9633-21984A1BD0AF}" srcOrd="2" destOrd="0" parTransId="{BC9B4E82-905D-468D-BBE6-E1BEABF9DFDB}" sibTransId="{A79CBC4D-8168-49CC-B9B2-C0F813743ACC}"/>
    <dgm:cxn modelId="{5E18060B-E1CD-4354-AB51-7CF369398DAD}" type="presOf" srcId="{51062A49-E675-47FC-A549-71EBE4E41E86}" destId="{15720B2B-916C-43AF-BCF7-E574858DC883}" srcOrd="0" destOrd="0" presId="urn:microsoft.com/office/officeart/2005/8/layout/hChevron3"/>
    <dgm:cxn modelId="{A6F6BF0B-0D8E-40ED-97A4-62AB8AB6CB3F}" type="presOf" srcId="{0E39A24B-C633-4FE0-8257-898217AF035D}" destId="{435C604C-6CC6-407B-A623-6836B4D2F1A6}" srcOrd="0" destOrd="0" presId="urn:microsoft.com/office/officeart/2005/8/layout/hChevron3"/>
    <dgm:cxn modelId="{78965232-D871-4AB6-A505-484FB9FF6A78}" type="presOf" srcId="{A0543F82-8FA4-4A39-BBD1-8A9843808D01}" destId="{38F798F0-2CC4-4917-A508-FF1149D1428E}" srcOrd="0" destOrd="0" presId="urn:microsoft.com/office/officeart/2005/8/layout/hChevron3"/>
    <dgm:cxn modelId="{A515F73C-607A-4414-A4D0-B91BF55912CF}" type="presOf" srcId="{6DE267C2-5826-4CE6-A86C-8C0A955CEBB7}" destId="{6DD7F5E3-3472-4BD5-A662-88BA92371E6F}" srcOrd="0" destOrd="0" presId="urn:microsoft.com/office/officeart/2005/8/layout/hChevron3"/>
    <dgm:cxn modelId="{15FC2F4B-6CAE-408F-928D-9DC38C7AD154}" srcId="{68C48B32-1904-4A99-9D62-D3F4C630379E}" destId="{A0543F82-8FA4-4A39-BBD1-8A9843808D01}" srcOrd="4" destOrd="0" parTransId="{CB0E9894-BEFA-4BCB-AA68-18BC0FBCEB3C}" sibTransId="{ECADD731-569B-4A08-AE64-1F8C0329BAA1}"/>
    <dgm:cxn modelId="{BA1F0371-B982-4A81-BB03-DB0BCDD28048}" srcId="{68C48B32-1904-4A99-9D62-D3F4C630379E}" destId="{6DE267C2-5826-4CE6-A86C-8C0A955CEBB7}" srcOrd="1" destOrd="0" parTransId="{8E5918FE-9304-45AB-B3F2-BE66D036C9F1}" sibTransId="{14086661-42BD-4289-B1B5-9C4BDE42A8DB}"/>
    <dgm:cxn modelId="{2E1D9473-78F3-4CC4-9FC7-3F5D0B5D106E}" srcId="{68C48B32-1904-4A99-9D62-D3F4C630379E}" destId="{0E39A24B-C633-4FE0-8257-898217AF035D}" srcOrd="3" destOrd="0" parTransId="{5FD5962C-EB4C-4FA3-82B0-F70388591F63}" sibTransId="{954F5135-7934-47D6-A18D-8B15EDCEA2AE}"/>
    <dgm:cxn modelId="{41A40C56-0C61-4873-A6B3-5B53D517E36C}" type="presOf" srcId="{68C48B32-1904-4A99-9D62-D3F4C630379E}" destId="{D483A3EC-13DB-413D-8B2E-315B32863619}" srcOrd="0" destOrd="0" presId="urn:microsoft.com/office/officeart/2005/8/layout/hChevron3"/>
    <dgm:cxn modelId="{A21E1AB4-3B28-4423-A695-CBF973005D68}" srcId="{68C48B32-1904-4A99-9D62-D3F4C630379E}" destId="{51062A49-E675-47FC-A549-71EBE4E41E86}" srcOrd="0" destOrd="0" parTransId="{7B172B9E-F43F-4C8E-8C09-B6AC20C5E558}" sibTransId="{64FA0322-8DE0-4F92-9446-00143DB54EE2}"/>
    <dgm:cxn modelId="{2825EEBE-38DA-4354-AA22-1301D3F0DFB7}" type="presOf" srcId="{864E9A96-A5D0-43AC-9633-21984A1BD0AF}" destId="{475421ED-CC2F-47BD-B565-BC2D690E0518}" srcOrd="0" destOrd="0" presId="urn:microsoft.com/office/officeart/2005/8/layout/hChevron3"/>
    <dgm:cxn modelId="{A718A868-B8F2-4B7F-BE79-AC98FD20A666}" type="presParOf" srcId="{D483A3EC-13DB-413D-8B2E-315B32863619}" destId="{15720B2B-916C-43AF-BCF7-E574858DC883}" srcOrd="0" destOrd="0" presId="urn:microsoft.com/office/officeart/2005/8/layout/hChevron3"/>
    <dgm:cxn modelId="{A117640E-A2E2-4A75-926A-DFC2DFCBCE52}" type="presParOf" srcId="{D483A3EC-13DB-413D-8B2E-315B32863619}" destId="{53CC74DB-3101-4ACA-94A3-3FC8A3C01C20}" srcOrd="1" destOrd="0" presId="urn:microsoft.com/office/officeart/2005/8/layout/hChevron3"/>
    <dgm:cxn modelId="{15572362-C1D5-4BD8-9F9B-7D1D5A23BBA0}" type="presParOf" srcId="{D483A3EC-13DB-413D-8B2E-315B32863619}" destId="{6DD7F5E3-3472-4BD5-A662-88BA92371E6F}" srcOrd="2" destOrd="0" presId="urn:microsoft.com/office/officeart/2005/8/layout/hChevron3"/>
    <dgm:cxn modelId="{FB2FC7E7-7A9C-42E0-99A8-3B7F90B14204}" type="presParOf" srcId="{D483A3EC-13DB-413D-8B2E-315B32863619}" destId="{6A376EDA-CA9F-49AB-A7A4-088B5D3B7E1E}" srcOrd="3" destOrd="0" presId="urn:microsoft.com/office/officeart/2005/8/layout/hChevron3"/>
    <dgm:cxn modelId="{597DA207-3416-4920-B49F-A28EE34FD2F6}" type="presParOf" srcId="{D483A3EC-13DB-413D-8B2E-315B32863619}" destId="{475421ED-CC2F-47BD-B565-BC2D690E0518}" srcOrd="4" destOrd="0" presId="urn:microsoft.com/office/officeart/2005/8/layout/hChevron3"/>
    <dgm:cxn modelId="{12CAC763-9711-4483-83FC-54BAA29E55FF}" type="presParOf" srcId="{D483A3EC-13DB-413D-8B2E-315B32863619}" destId="{5DE4D1DE-45AA-4C5A-827E-4FF998809444}" srcOrd="5" destOrd="0" presId="urn:microsoft.com/office/officeart/2005/8/layout/hChevron3"/>
    <dgm:cxn modelId="{69D60E87-AAE1-4604-BE16-F23D2BF504D2}" type="presParOf" srcId="{D483A3EC-13DB-413D-8B2E-315B32863619}" destId="{435C604C-6CC6-407B-A623-6836B4D2F1A6}" srcOrd="6" destOrd="0" presId="urn:microsoft.com/office/officeart/2005/8/layout/hChevron3"/>
    <dgm:cxn modelId="{F4CABA6F-5E0A-4317-9884-6AAB2B61E1B7}" type="presParOf" srcId="{D483A3EC-13DB-413D-8B2E-315B32863619}" destId="{950323A2-3A34-452F-802B-DD3D97A9060C}" srcOrd="7" destOrd="0" presId="urn:microsoft.com/office/officeart/2005/8/layout/hChevron3"/>
    <dgm:cxn modelId="{7855974A-FC41-4B82-9020-F393BD563492}" type="presParOf" srcId="{D483A3EC-13DB-413D-8B2E-315B32863619}" destId="{38F798F0-2CC4-4917-A508-FF1149D1428E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68C48B32-1904-4A99-9D62-D3F4C630379E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CH"/>
        </a:p>
      </dgm:t>
    </dgm:pt>
    <dgm:pt modelId="{51062A49-E675-47FC-A549-71EBE4E41E86}">
      <dgm:prSet phldrT="[Text]" custT="1"/>
      <dgm:spPr>
        <a:solidFill>
          <a:prstClr val="black">
            <a:lumMod val="50000"/>
            <a:lumOff val="50000"/>
          </a:prst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44006" tIns="29337" rIns="14669" bIns="29337" numCol="1" spcCol="1270" anchor="ctr" anchorCtr="0"/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1100" i="0" kern="1200" dirty="0">
              <a:solidFill>
                <a:prstClr val="white"/>
              </a:solidFill>
              <a:latin typeface="Arial" panose="020B0604020202020204"/>
              <a:ea typeface="+mn-ea"/>
              <a:cs typeface="+mn-cs"/>
            </a:rPr>
            <a:t>Data Acquisition</a:t>
          </a:r>
          <a:endParaRPr lang="en-US" sz="1100" i="0" kern="1200" dirty="0">
            <a:solidFill>
              <a:prstClr val="white"/>
            </a:solidFill>
            <a:latin typeface="Arial" panose="020B0604020202020204"/>
            <a:ea typeface="+mn-ea"/>
            <a:cs typeface="+mn-cs"/>
          </a:endParaRPr>
        </a:p>
      </dgm:t>
    </dgm:pt>
    <dgm:pt modelId="{7B172B9E-F43F-4C8E-8C09-B6AC20C5E558}" type="parTrans" cxnId="{A21E1AB4-3B28-4423-A695-CBF973005D68}">
      <dgm:prSet/>
      <dgm:spPr/>
      <dgm:t>
        <a:bodyPr/>
        <a:lstStyle/>
        <a:p>
          <a:endParaRPr lang="de-CH"/>
        </a:p>
      </dgm:t>
    </dgm:pt>
    <dgm:pt modelId="{64FA0322-8DE0-4F92-9446-00143DB54EE2}" type="sibTrans" cxnId="{A21E1AB4-3B28-4423-A695-CBF973005D68}">
      <dgm:prSet/>
      <dgm:spPr/>
      <dgm:t>
        <a:bodyPr/>
        <a:lstStyle/>
        <a:p>
          <a:endParaRPr lang="de-CH"/>
        </a:p>
      </dgm:t>
    </dgm:pt>
    <dgm:pt modelId="{6DE267C2-5826-4CE6-A86C-8C0A955CEBB7}">
      <dgm:prSet phldrT="[Text]" custT="1"/>
      <dgm:spPr>
        <a:solidFill>
          <a:prstClr val="black">
            <a:lumMod val="50000"/>
            <a:lumOff val="50000"/>
          </a:prst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44006" tIns="29337" rIns="14669" bIns="29337" numCol="1" spcCol="1270" anchor="ctr" anchorCtr="0"/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i="0" kern="1200" dirty="0">
              <a:solidFill>
                <a:prstClr val="white"/>
              </a:solidFill>
              <a:latin typeface="Arial" panose="020B0604020202020204"/>
              <a:ea typeface="+mn-ea"/>
              <a:cs typeface="+mn-cs"/>
            </a:rPr>
            <a:t>Preprocessing</a:t>
          </a:r>
        </a:p>
      </dgm:t>
    </dgm:pt>
    <dgm:pt modelId="{8E5918FE-9304-45AB-B3F2-BE66D036C9F1}" type="parTrans" cxnId="{BA1F0371-B982-4A81-BB03-DB0BCDD28048}">
      <dgm:prSet/>
      <dgm:spPr/>
      <dgm:t>
        <a:bodyPr/>
        <a:lstStyle/>
        <a:p>
          <a:endParaRPr lang="de-CH"/>
        </a:p>
      </dgm:t>
    </dgm:pt>
    <dgm:pt modelId="{14086661-42BD-4289-B1B5-9C4BDE42A8DB}" type="sibTrans" cxnId="{BA1F0371-B982-4A81-BB03-DB0BCDD28048}">
      <dgm:prSet/>
      <dgm:spPr/>
      <dgm:t>
        <a:bodyPr/>
        <a:lstStyle/>
        <a:p>
          <a:endParaRPr lang="de-CH"/>
        </a:p>
      </dgm:t>
    </dgm:pt>
    <dgm:pt modelId="{864E9A96-A5D0-43AC-9633-21984A1BD0AF}">
      <dgm:prSet phldrT="[Text]" custT="1"/>
      <dgm:spPr>
        <a:solidFill>
          <a:prstClr val="black">
            <a:lumMod val="50000"/>
            <a:lumOff val="50000"/>
          </a:prst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44006" tIns="29337" rIns="14669" bIns="29337" numCol="1" spcCol="1270" anchor="ctr" anchorCtr="0"/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i="0" kern="1200" dirty="0">
              <a:solidFill>
                <a:prstClr val="white"/>
              </a:solidFill>
              <a:latin typeface="Arial" panose="020B0604020202020204"/>
              <a:ea typeface="+mn-ea"/>
              <a:cs typeface="+mn-cs"/>
            </a:rPr>
            <a:t>Geometric</a:t>
          </a:r>
          <a:br>
            <a:rPr lang="en-US" sz="1100" i="0" kern="1200" dirty="0">
              <a:solidFill>
                <a:prstClr val="white"/>
              </a:solidFill>
              <a:latin typeface="Arial" panose="020B0604020202020204"/>
              <a:ea typeface="+mn-ea"/>
              <a:cs typeface="+mn-cs"/>
            </a:rPr>
          </a:br>
          <a:r>
            <a:rPr lang="en-US" sz="1100" i="0" kern="1200" dirty="0">
              <a:solidFill>
                <a:prstClr val="white"/>
              </a:solidFill>
              <a:latin typeface="Arial" panose="020B0604020202020204"/>
              <a:ea typeface="+mn-ea"/>
              <a:cs typeface="+mn-cs"/>
            </a:rPr>
            <a:t>Reconstruction</a:t>
          </a:r>
        </a:p>
      </dgm:t>
    </dgm:pt>
    <dgm:pt modelId="{BC9B4E82-905D-468D-BBE6-E1BEABF9DFDB}" type="parTrans" cxnId="{78895A09-A017-436A-9CCB-668ADE82C45F}">
      <dgm:prSet/>
      <dgm:spPr/>
      <dgm:t>
        <a:bodyPr/>
        <a:lstStyle/>
        <a:p>
          <a:endParaRPr lang="de-CH"/>
        </a:p>
      </dgm:t>
    </dgm:pt>
    <dgm:pt modelId="{A79CBC4D-8168-49CC-B9B2-C0F813743ACC}" type="sibTrans" cxnId="{78895A09-A017-436A-9CCB-668ADE82C45F}">
      <dgm:prSet/>
      <dgm:spPr/>
      <dgm:t>
        <a:bodyPr/>
        <a:lstStyle/>
        <a:p>
          <a:endParaRPr lang="de-CH"/>
        </a:p>
      </dgm:t>
    </dgm:pt>
    <dgm:pt modelId="{0E39A24B-C633-4FE0-8257-898217AF035D}">
      <dgm:prSet phldrT="[Text]" custT="1"/>
      <dgm:spPr>
        <a:solidFill>
          <a:prstClr val="black">
            <a:lumMod val="50000"/>
            <a:lumOff val="50000"/>
          </a:prst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44006" tIns="29337" rIns="14669" bIns="29337" numCol="1" spcCol="1270" anchor="ctr" anchorCtr="0"/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i="0" kern="1200" dirty="0">
              <a:solidFill>
                <a:prstClr val="white"/>
              </a:solidFill>
              <a:latin typeface="Arial" panose="020B0604020202020204"/>
              <a:ea typeface="+mn-ea"/>
              <a:cs typeface="+mn-cs"/>
            </a:rPr>
            <a:t>Semantic Segmentation</a:t>
          </a:r>
        </a:p>
      </dgm:t>
    </dgm:pt>
    <dgm:pt modelId="{5FD5962C-EB4C-4FA3-82B0-F70388591F63}" type="parTrans" cxnId="{2E1D9473-78F3-4CC4-9FC7-3F5D0B5D106E}">
      <dgm:prSet/>
      <dgm:spPr/>
      <dgm:t>
        <a:bodyPr/>
        <a:lstStyle/>
        <a:p>
          <a:endParaRPr lang="de-CH"/>
        </a:p>
      </dgm:t>
    </dgm:pt>
    <dgm:pt modelId="{954F5135-7934-47D6-A18D-8B15EDCEA2AE}" type="sibTrans" cxnId="{2E1D9473-78F3-4CC4-9FC7-3F5D0B5D106E}">
      <dgm:prSet/>
      <dgm:spPr/>
      <dgm:t>
        <a:bodyPr/>
        <a:lstStyle/>
        <a:p>
          <a:endParaRPr lang="de-CH"/>
        </a:p>
      </dgm:t>
    </dgm:pt>
    <dgm:pt modelId="{A0543F82-8FA4-4A39-BBD1-8A9843808D01}">
      <dgm:prSet phldrT="[Text]" custT="1"/>
      <dgm:spPr>
        <a:solidFill>
          <a:srgbClr val="007A96"/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44006" tIns="29337" rIns="14669" bIns="29337" numCol="1" spcCol="1270" anchor="ctr" anchorCtr="0"/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i="0" kern="1200" dirty="0">
              <a:solidFill>
                <a:prstClr val="white"/>
              </a:solidFill>
              <a:latin typeface="Arial" panose="020B0604020202020204"/>
              <a:ea typeface="+mn-ea"/>
              <a:cs typeface="+mn-cs"/>
            </a:rPr>
            <a:t>Modeling</a:t>
          </a:r>
        </a:p>
      </dgm:t>
    </dgm:pt>
    <dgm:pt modelId="{CB0E9894-BEFA-4BCB-AA68-18BC0FBCEB3C}" type="parTrans" cxnId="{15FC2F4B-6CAE-408F-928D-9DC38C7AD154}">
      <dgm:prSet/>
      <dgm:spPr/>
      <dgm:t>
        <a:bodyPr/>
        <a:lstStyle/>
        <a:p>
          <a:endParaRPr lang="de-CH"/>
        </a:p>
      </dgm:t>
    </dgm:pt>
    <dgm:pt modelId="{ECADD731-569B-4A08-AE64-1F8C0329BAA1}" type="sibTrans" cxnId="{15FC2F4B-6CAE-408F-928D-9DC38C7AD154}">
      <dgm:prSet/>
      <dgm:spPr/>
      <dgm:t>
        <a:bodyPr/>
        <a:lstStyle/>
        <a:p>
          <a:endParaRPr lang="de-CH"/>
        </a:p>
      </dgm:t>
    </dgm:pt>
    <dgm:pt modelId="{D483A3EC-13DB-413D-8B2E-315B32863619}" type="pres">
      <dgm:prSet presAssocID="{68C48B32-1904-4A99-9D62-D3F4C630379E}" presName="Name0" presStyleCnt="0">
        <dgm:presLayoutVars>
          <dgm:dir/>
          <dgm:resizeHandles val="exact"/>
        </dgm:presLayoutVars>
      </dgm:prSet>
      <dgm:spPr/>
    </dgm:pt>
    <dgm:pt modelId="{15720B2B-916C-43AF-BCF7-E574858DC883}" type="pres">
      <dgm:prSet presAssocID="{51062A49-E675-47FC-A549-71EBE4E41E86}" presName="parTxOnly" presStyleLbl="node1" presStyleIdx="0" presStyleCnt="5" custLinFactNeighborX="-256" custLinFactNeighborY="-45">
        <dgm:presLayoutVars>
          <dgm:bulletEnabled val="1"/>
        </dgm:presLayoutVars>
      </dgm:prSet>
      <dgm:spPr>
        <a:xfrm>
          <a:off x="0" y="0"/>
          <a:ext cx="2586262" cy="399260"/>
        </a:xfrm>
        <a:prstGeom prst="homePlate">
          <a:avLst/>
        </a:prstGeom>
      </dgm:spPr>
    </dgm:pt>
    <dgm:pt modelId="{53CC74DB-3101-4ACA-94A3-3FC8A3C01C20}" type="pres">
      <dgm:prSet presAssocID="{64FA0322-8DE0-4F92-9446-00143DB54EE2}" presName="parSpace" presStyleCnt="0"/>
      <dgm:spPr/>
    </dgm:pt>
    <dgm:pt modelId="{6DD7F5E3-3472-4BD5-A662-88BA92371E6F}" type="pres">
      <dgm:prSet presAssocID="{6DE267C2-5826-4CE6-A86C-8C0A955CEBB7}" presName="parTxOnly" presStyleLbl="node1" presStyleIdx="1" presStyleCnt="5">
        <dgm:presLayoutVars>
          <dgm:bulletEnabled val="1"/>
        </dgm:presLayoutVars>
      </dgm:prSet>
      <dgm:spPr>
        <a:xfrm>
          <a:off x="2070335" y="0"/>
          <a:ext cx="2586262" cy="399260"/>
        </a:xfrm>
        <a:prstGeom prst="chevron">
          <a:avLst/>
        </a:prstGeom>
      </dgm:spPr>
    </dgm:pt>
    <dgm:pt modelId="{6A376EDA-CA9F-49AB-A7A4-088B5D3B7E1E}" type="pres">
      <dgm:prSet presAssocID="{14086661-42BD-4289-B1B5-9C4BDE42A8DB}" presName="parSpace" presStyleCnt="0"/>
      <dgm:spPr/>
    </dgm:pt>
    <dgm:pt modelId="{475421ED-CC2F-47BD-B565-BC2D690E0518}" type="pres">
      <dgm:prSet presAssocID="{864E9A96-A5D0-43AC-9633-21984A1BD0AF}" presName="parTxOnly" presStyleLbl="node1" presStyleIdx="2" presStyleCnt="5">
        <dgm:presLayoutVars>
          <dgm:bulletEnabled val="1"/>
        </dgm:presLayoutVars>
      </dgm:prSet>
      <dgm:spPr>
        <a:xfrm>
          <a:off x="4139345" y="0"/>
          <a:ext cx="2586262" cy="399260"/>
        </a:xfrm>
        <a:prstGeom prst="chevron">
          <a:avLst/>
        </a:prstGeom>
      </dgm:spPr>
    </dgm:pt>
    <dgm:pt modelId="{5DE4D1DE-45AA-4C5A-827E-4FF998809444}" type="pres">
      <dgm:prSet presAssocID="{A79CBC4D-8168-49CC-B9B2-C0F813743ACC}" presName="parSpace" presStyleCnt="0"/>
      <dgm:spPr/>
    </dgm:pt>
    <dgm:pt modelId="{435C604C-6CC6-407B-A623-6836B4D2F1A6}" type="pres">
      <dgm:prSet presAssocID="{0E39A24B-C633-4FE0-8257-898217AF035D}" presName="parTxOnly" presStyleLbl="node1" presStyleIdx="3" presStyleCnt="5">
        <dgm:presLayoutVars>
          <dgm:bulletEnabled val="1"/>
        </dgm:presLayoutVars>
      </dgm:prSet>
      <dgm:spPr>
        <a:xfrm>
          <a:off x="6208355" y="0"/>
          <a:ext cx="2586262" cy="399260"/>
        </a:xfrm>
        <a:prstGeom prst="chevron">
          <a:avLst/>
        </a:prstGeom>
      </dgm:spPr>
    </dgm:pt>
    <dgm:pt modelId="{950323A2-3A34-452F-802B-DD3D97A9060C}" type="pres">
      <dgm:prSet presAssocID="{954F5135-7934-47D6-A18D-8B15EDCEA2AE}" presName="parSpace" presStyleCnt="0"/>
      <dgm:spPr/>
    </dgm:pt>
    <dgm:pt modelId="{38F798F0-2CC4-4917-A508-FF1149D1428E}" type="pres">
      <dgm:prSet presAssocID="{A0543F82-8FA4-4A39-BBD1-8A9843808D01}" presName="parTxOnly" presStyleLbl="node1" presStyleIdx="4" presStyleCnt="5">
        <dgm:presLayoutVars>
          <dgm:bulletEnabled val="1"/>
        </dgm:presLayoutVars>
      </dgm:prSet>
      <dgm:spPr>
        <a:xfrm>
          <a:off x="8277364" y="0"/>
          <a:ext cx="2586262" cy="399260"/>
        </a:xfrm>
        <a:prstGeom prst="chevron">
          <a:avLst/>
        </a:prstGeom>
      </dgm:spPr>
    </dgm:pt>
  </dgm:ptLst>
  <dgm:cxnLst>
    <dgm:cxn modelId="{78895A09-A017-436A-9CCB-668ADE82C45F}" srcId="{68C48B32-1904-4A99-9D62-D3F4C630379E}" destId="{864E9A96-A5D0-43AC-9633-21984A1BD0AF}" srcOrd="2" destOrd="0" parTransId="{BC9B4E82-905D-468D-BBE6-E1BEABF9DFDB}" sibTransId="{A79CBC4D-8168-49CC-B9B2-C0F813743ACC}"/>
    <dgm:cxn modelId="{5E18060B-E1CD-4354-AB51-7CF369398DAD}" type="presOf" srcId="{51062A49-E675-47FC-A549-71EBE4E41E86}" destId="{15720B2B-916C-43AF-BCF7-E574858DC883}" srcOrd="0" destOrd="0" presId="urn:microsoft.com/office/officeart/2005/8/layout/hChevron3"/>
    <dgm:cxn modelId="{A6F6BF0B-0D8E-40ED-97A4-62AB8AB6CB3F}" type="presOf" srcId="{0E39A24B-C633-4FE0-8257-898217AF035D}" destId="{435C604C-6CC6-407B-A623-6836B4D2F1A6}" srcOrd="0" destOrd="0" presId="urn:microsoft.com/office/officeart/2005/8/layout/hChevron3"/>
    <dgm:cxn modelId="{78965232-D871-4AB6-A505-484FB9FF6A78}" type="presOf" srcId="{A0543F82-8FA4-4A39-BBD1-8A9843808D01}" destId="{38F798F0-2CC4-4917-A508-FF1149D1428E}" srcOrd="0" destOrd="0" presId="urn:microsoft.com/office/officeart/2005/8/layout/hChevron3"/>
    <dgm:cxn modelId="{A515F73C-607A-4414-A4D0-B91BF55912CF}" type="presOf" srcId="{6DE267C2-5826-4CE6-A86C-8C0A955CEBB7}" destId="{6DD7F5E3-3472-4BD5-A662-88BA92371E6F}" srcOrd="0" destOrd="0" presId="urn:microsoft.com/office/officeart/2005/8/layout/hChevron3"/>
    <dgm:cxn modelId="{15FC2F4B-6CAE-408F-928D-9DC38C7AD154}" srcId="{68C48B32-1904-4A99-9D62-D3F4C630379E}" destId="{A0543F82-8FA4-4A39-BBD1-8A9843808D01}" srcOrd="4" destOrd="0" parTransId="{CB0E9894-BEFA-4BCB-AA68-18BC0FBCEB3C}" sibTransId="{ECADD731-569B-4A08-AE64-1F8C0329BAA1}"/>
    <dgm:cxn modelId="{BA1F0371-B982-4A81-BB03-DB0BCDD28048}" srcId="{68C48B32-1904-4A99-9D62-D3F4C630379E}" destId="{6DE267C2-5826-4CE6-A86C-8C0A955CEBB7}" srcOrd="1" destOrd="0" parTransId="{8E5918FE-9304-45AB-B3F2-BE66D036C9F1}" sibTransId="{14086661-42BD-4289-B1B5-9C4BDE42A8DB}"/>
    <dgm:cxn modelId="{2E1D9473-78F3-4CC4-9FC7-3F5D0B5D106E}" srcId="{68C48B32-1904-4A99-9D62-D3F4C630379E}" destId="{0E39A24B-C633-4FE0-8257-898217AF035D}" srcOrd="3" destOrd="0" parTransId="{5FD5962C-EB4C-4FA3-82B0-F70388591F63}" sibTransId="{954F5135-7934-47D6-A18D-8B15EDCEA2AE}"/>
    <dgm:cxn modelId="{41A40C56-0C61-4873-A6B3-5B53D517E36C}" type="presOf" srcId="{68C48B32-1904-4A99-9D62-D3F4C630379E}" destId="{D483A3EC-13DB-413D-8B2E-315B32863619}" srcOrd="0" destOrd="0" presId="urn:microsoft.com/office/officeart/2005/8/layout/hChevron3"/>
    <dgm:cxn modelId="{A21E1AB4-3B28-4423-A695-CBF973005D68}" srcId="{68C48B32-1904-4A99-9D62-D3F4C630379E}" destId="{51062A49-E675-47FC-A549-71EBE4E41E86}" srcOrd="0" destOrd="0" parTransId="{7B172B9E-F43F-4C8E-8C09-B6AC20C5E558}" sibTransId="{64FA0322-8DE0-4F92-9446-00143DB54EE2}"/>
    <dgm:cxn modelId="{2825EEBE-38DA-4354-AA22-1301D3F0DFB7}" type="presOf" srcId="{864E9A96-A5D0-43AC-9633-21984A1BD0AF}" destId="{475421ED-CC2F-47BD-B565-BC2D690E0518}" srcOrd="0" destOrd="0" presId="urn:microsoft.com/office/officeart/2005/8/layout/hChevron3"/>
    <dgm:cxn modelId="{A718A868-B8F2-4B7F-BE79-AC98FD20A666}" type="presParOf" srcId="{D483A3EC-13DB-413D-8B2E-315B32863619}" destId="{15720B2B-916C-43AF-BCF7-E574858DC883}" srcOrd="0" destOrd="0" presId="urn:microsoft.com/office/officeart/2005/8/layout/hChevron3"/>
    <dgm:cxn modelId="{A117640E-A2E2-4A75-926A-DFC2DFCBCE52}" type="presParOf" srcId="{D483A3EC-13DB-413D-8B2E-315B32863619}" destId="{53CC74DB-3101-4ACA-94A3-3FC8A3C01C20}" srcOrd="1" destOrd="0" presId="urn:microsoft.com/office/officeart/2005/8/layout/hChevron3"/>
    <dgm:cxn modelId="{15572362-C1D5-4BD8-9F9B-7D1D5A23BBA0}" type="presParOf" srcId="{D483A3EC-13DB-413D-8B2E-315B32863619}" destId="{6DD7F5E3-3472-4BD5-A662-88BA92371E6F}" srcOrd="2" destOrd="0" presId="urn:microsoft.com/office/officeart/2005/8/layout/hChevron3"/>
    <dgm:cxn modelId="{FB2FC7E7-7A9C-42E0-99A8-3B7F90B14204}" type="presParOf" srcId="{D483A3EC-13DB-413D-8B2E-315B32863619}" destId="{6A376EDA-CA9F-49AB-A7A4-088B5D3B7E1E}" srcOrd="3" destOrd="0" presId="urn:microsoft.com/office/officeart/2005/8/layout/hChevron3"/>
    <dgm:cxn modelId="{597DA207-3416-4920-B49F-A28EE34FD2F6}" type="presParOf" srcId="{D483A3EC-13DB-413D-8B2E-315B32863619}" destId="{475421ED-CC2F-47BD-B565-BC2D690E0518}" srcOrd="4" destOrd="0" presId="urn:microsoft.com/office/officeart/2005/8/layout/hChevron3"/>
    <dgm:cxn modelId="{12CAC763-9711-4483-83FC-54BAA29E55FF}" type="presParOf" srcId="{D483A3EC-13DB-413D-8B2E-315B32863619}" destId="{5DE4D1DE-45AA-4C5A-827E-4FF998809444}" srcOrd="5" destOrd="0" presId="urn:microsoft.com/office/officeart/2005/8/layout/hChevron3"/>
    <dgm:cxn modelId="{69D60E87-AAE1-4604-BE16-F23D2BF504D2}" type="presParOf" srcId="{D483A3EC-13DB-413D-8B2E-315B32863619}" destId="{435C604C-6CC6-407B-A623-6836B4D2F1A6}" srcOrd="6" destOrd="0" presId="urn:microsoft.com/office/officeart/2005/8/layout/hChevron3"/>
    <dgm:cxn modelId="{F4CABA6F-5E0A-4317-9884-6AAB2B61E1B7}" type="presParOf" srcId="{D483A3EC-13DB-413D-8B2E-315B32863619}" destId="{950323A2-3A34-452F-802B-DD3D97A9060C}" srcOrd="7" destOrd="0" presId="urn:microsoft.com/office/officeart/2005/8/layout/hChevron3"/>
    <dgm:cxn modelId="{7855974A-FC41-4B82-9020-F393BD563492}" type="presParOf" srcId="{D483A3EC-13DB-413D-8B2E-315B32863619}" destId="{38F798F0-2CC4-4917-A508-FF1149D1428E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68C48B32-1904-4A99-9D62-D3F4C630379E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CH"/>
        </a:p>
      </dgm:t>
    </dgm:pt>
    <dgm:pt modelId="{51062A49-E675-47FC-A549-71EBE4E41E86}">
      <dgm:prSet phldrT="[Text]" custT="1"/>
      <dgm:spPr>
        <a:solidFill>
          <a:prstClr val="black">
            <a:lumMod val="50000"/>
            <a:lumOff val="50000"/>
          </a:prst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44006" tIns="29337" rIns="14669" bIns="29337" numCol="1" spcCol="1270" anchor="ctr" anchorCtr="0"/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1100" i="0" kern="1200" dirty="0">
              <a:solidFill>
                <a:prstClr val="white"/>
              </a:solidFill>
              <a:latin typeface="Arial" panose="020B0604020202020204"/>
              <a:ea typeface="+mn-ea"/>
              <a:cs typeface="+mn-cs"/>
            </a:rPr>
            <a:t>Data Acquisition</a:t>
          </a:r>
          <a:endParaRPr lang="en-US" sz="1100" i="0" kern="1200" dirty="0">
            <a:solidFill>
              <a:prstClr val="white"/>
            </a:solidFill>
            <a:latin typeface="Arial" panose="020B0604020202020204"/>
            <a:ea typeface="+mn-ea"/>
            <a:cs typeface="+mn-cs"/>
          </a:endParaRPr>
        </a:p>
      </dgm:t>
    </dgm:pt>
    <dgm:pt modelId="{7B172B9E-F43F-4C8E-8C09-B6AC20C5E558}" type="parTrans" cxnId="{A21E1AB4-3B28-4423-A695-CBF973005D68}">
      <dgm:prSet/>
      <dgm:spPr/>
      <dgm:t>
        <a:bodyPr/>
        <a:lstStyle/>
        <a:p>
          <a:endParaRPr lang="de-CH"/>
        </a:p>
      </dgm:t>
    </dgm:pt>
    <dgm:pt modelId="{64FA0322-8DE0-4F92-9446-00143DB54EE2}" type="sibTrans" cxnId="{A21E1AB4-3B28-4423-A695-CBF973005D68}">
      <dgm:prSet/>
      <dgm:spPr/>
      <dgm:t>
        <a:bodyPr/>
        <a:lstStyle/>
        <a:p>
          <a:endParaRPr lang="de-CH"/>
        </a:p>
      </dgm:t>
    </dgm:pt>
    <dgm:pt modelId="{6DE267C2-5826-4CE6-A86C-8C0A955CEBB7}">
      <dgm:prSet phldrT="[Text]" custT="1"/>
      <dgm:spPr>
        <a:solidFill>
          <a:prstClr val="black">
            <a:lumMod val="50000"/>
            <a:lumOff val="50000"/>
          </a:prst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44006" tIns="29337" rIns="14669" bIns="29337" numCol="1" spcCol="1270" anchor="ctr" anchorCtr="0"/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i="0" kern="1200" dirty="0">
              <a:solidFill>
                <a:prstClr val="white"/>
              </a:solidFill>
              <a:latin typeface="Arial" panose="020B0604020202020204"/>
              <a:ea typeface="+mn-ea"/>
              <a:cs typeface="+mn-cs"/>
            </a:rPr>
            <a:t>Preprocessing</a:t>
          </a:r>
        </a:p>
      </dgm:t>
    </dgm:pt>
    <dgm:pt modelId="{8E5918FE-9304-45AB-B3F2-BE66D036C9F1}" type="parTrans" cxnId="{BA1F0371-B982-4A81-BB03-DB0BCDD28048}">
      <dgm:prSet/>
      <dgm:spPr/>
      <dgm:t>
        <a:bodyPr/>
        <a:lstStyle/>
        <a:p>
          <a:endParaRPr lang="de-CH"/>
        </a:p>
      </dgm:t>
    </dgm:pt>
    <dgm:pt modelId="{14086661-42BD-4289-B1B5-9C4BDE42A8DB}" type="sibTrans" cxnId="{BA1F0371-B982-4A81-BB03-DB0BCDD28048}">
      <dgm:prSet/>
      <dgm:spPr/>
      <dgm:t>
        <a:bodyPr/>
        <a:lstStyle/>
        <a:p>
          <a:endParaRPr lang="de-CH"/>
        </a:p>
      </dgm:t>
    </dgm:pt>
    <dgm:pt modelId="{864E9A96-A5D0-43AC-9633-21984A1BD0AF}">
      <dgm:prSet phldrT="[Text]" custT="1"/>
      <dgm:spPr>
        <a:solidFill>
          <a:srgbClr val="007A96"/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44006" tIns="29337" rIns="14669" bIns="29337" numCol="1" spcCol="1270" anchor="ctr" anchorCtr="0"/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i="0" kern="1200" dirty="0">
              <a:solidFill>
                <a:prstClr val="white"/>
              </a:solidFill>
              <a:latin typeface="Arial" panose="020B0604020202020204"/>
              <a:ea typeface="+mn-ea"/>
              <a:cs typeface="+mn-cs"/>
            </a:rPr>
            <a:t>Geometric</a:t>
          </a:r>
          <a:br>
            <a:rPr lang="en-US" sz="1100" i="0" kern="1200" dirty="0">
              <a:solidFill>
                <a:prstClr val="white"/>
              </a:solidFill>
              <a:latin typeface="Arial" panose="020B0604020202020204"/>
              <a:ea typeface="+mn-ea"/>
              <a:cs typeface="+mn-cs"/>
            </a:rPr>
          </a:br>
          <a:r>
            <a:rPr lang="en-US" sz="1100" i="0" kern="1200" dirty="0">
              <a:solidFill>
                <a:prstClr val="white"/>
              </a:solidFill>
              <a:latin typeface="Arial" panose="020B0604020202020204"/>
              <a:ea typeface="+mn-ea"/>
              <a:cs typeface="+mn-cs"/>
            </a:rPr>
            <a:t>Reconstruction</a:t>
          </a:r>
        </a:p>
      </dgm:t>
    </dgm:pt>
    <dgm:pt modelId="{BC9B4E82-905D-468D-BBE6-E1BEABF9DFDB}" type="parTrans" cxnId="{78895A09-A017-436A-9CCB-668ADE82C45F}">
      <dgm:prSet/>
      <dgm:spPr/>
      <dgm:t>
        <a:bodyPr/>
        <a:lstStyle/>
        <a:p>
          <a:endParaRPr lang="de-CH"/>
        </a:p>
      </dgm:t>
    </dgm:pt>
    <dgm:pt modelId="{A79CBC4D-8168-49CC-B9B2-C0F813743ACC}" type="sibTrans" cxnId="{78895A09-A017-436A-9CCB-668ADE82C45F}">
      <dgm:prSet/>
      <dgm:spPr/>
      <dgm:t>
        <a:bodyPr/>
        <a:lstStyle/>
        <a:p>
          <a:endParaRPr lang="de-CH"/>
        </a:p>
      </dgm:t>
    </dgm:pt>
    <dgm:pt modelId="{0E39A24B-C633-4FE0-8257-898217AF035D}">
      <dgm:prSet phldrT="[Text]" custT="1"/>
      <dgm:spPr>
        <a:solidFill>
          <a:prstClr val="black">
            <a:lumMod val="50000"/>
            <a:lumOff val="50000"/>
          </a:prst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44006" tIns="29337" rIns="14669" bIns="29337" numCol="1" spcCol="1270" anchor="ctr" anchorCtr="0"/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i="0" kern="1200" dirty="0">
              <a:solidFill>
                <a:prstClr val="white"/>
              </a:solidFill>
              <a:latin typeface="Arial" panose="020B0604020202020204"/>
              <a:ea typeface="+mn-ea"/>
              <a:cs typeface="+mn-cs"/>
            </a:rPr>
            <a:t>Semantic Segmentation</a:t>
          </a:r>
        </a:p>
      </dgm:t>
    </dgm:pt>
    <dgm:pt modelId="{5FD5962C-EB4C-4FA3-82B0-F70388591F63}" type="parTrans" cxnId="{2E1D9473-78F3-4CC4-9FC7-3F5D0B5D106E}">
      <dgm:prSet/>
      <dgm:spPr/>
      <dgm:t>
        <a:bodyPr/>
        <a:lstStyle/>
        <a:p>
          <a:endParaRPr lang="de-CH"/>
        </a:p>
      </dgm:t>
    </dgm:pt>
    <dgm:pt modelId="{954F5135-7934-47D6-A18D-8B15EDCEA2AE}" type="sibTrans" cxnId="{2E1D9473-78F3-4CC4-9FC7-3F5D0B5D106E}">
      <dgm:prSet/>
      <dgm:spPr/>
      <dgm:t>
        <a:bodyPr/>
        <a:lstStyle/>
        <a:p>
          <a:endParaRPr lang="de-CH"/>
        </a:p>
      </dgm:t>
    </dgm:pt>
    <dgm:pt modelId="{A0543F82-8FA4-4A39-BBD1-8A9843808D01}">
      <dgm:prSet phldrT="[Text]" custT="1"/>
      <dgm:spPr>
        <a:solidFill>
          <a:prstClr val="black">
            <a:lumMod val="50000"/>
            <a:lumOff val="50000"/>
          </a:prst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44006" tIns="29337" rIns="14669" bIns="29337" numCol="1" spcCol="1270" anchor="ctr" anchorCtr="0"/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i="0" kern="1200" dirty="0">
              <a:solidFill>
                <a:prstClr val="white"/>
              </a:solidFill>
              <a:latin typeface="Arial" panose="020B0604020202020204"/>
              <a:ea typeface="+mn-ea"/>
              <a:cs typeface="+mn-cs"/>
            </a:rPr>
            <a:t>Modeling</a:t>
          </a:r>
        </a:p>
      </dgm:t>
    </dgm:pt>
    <dgm:pt modelId="{CB0E9894-BEFA-4BCB-AA68-18BC0FBCEB3C}" type="parTrans" cxnId="{15FC2F4B-6CAE-408F-928D-9DC38C7AD154}">
      <dgm:prSet/>
      <dgm:spPr/>
      <dgm:t>
        <a:bodyPr/>
        <a:lstStyle/>
        <a:p>
          <a:endParaRPr lang="de-CH"/>
        </a:p>
      </dgm:t>
    </dgm:pt>
    <dgm:pt modelId="{ECADD731-569B-4A08-AE64-1F8C0329BAA1}" type="sibTrans" cxnId="{15FC2F4B-6CAE-408F-928D-9DC38C7AD154}">
      <dgm:prSet/>
      <dgm:spPr/>
      <dgm:t>
        <a:bodyPr/>
        <a:lstStyle/>
        <a:p>
          <a:endParaRPr lang="de-CH"/>
        </a:p>
      </dgm:t>
    </dgm:pt>
    <dgm:pt modelId="{D483A3EC-13DB-413D-8B2E-315B32863619}" type="pres">
      <dgm:prSet presAssocID="{68C48B32-1904-4A99-9D62-D3F4C630379E}" presName="Name0" presStyleCnt="0">
        <dgm:presLayoutVars>
          <dgm:dir/>
          <dgm:resizeHandles val="exact"/>
        </dgm:presLayoutVars>
      </dgm:prSet>
      <dgm:spPr/>
    </dgm:pt>
    <dgm:pt modelId="{15720B2B-916C-43AF-BCF7-E574858DC883}" type="pres">
      <dgm:prSet presAssocID="{51062A49-E675-47FC-A549-71EBE4E41E86}" presName="parTxOnly" presStyleLbl="node1" presStyleIdx="0" presStyleCnt="5" custLinFactNeighborX="-256" custLinFactNeighborY="-45">
        <dgm:presLayoutVars>
          <dgm:bulletEnabled val="1"/>
        </dgm:presLayoutVars>
      </dgm:prSet>
      <dgm:spPr>
        <a:xfrm>
          <a:off x="0" y="0"/>
          <a:ext cx="2586262" cy="399260"/>
        </a:xfrm>
        <a:prstGeom prst="homePlate">
          <a:avLst/>
        </a:prstGeom>
      </dgm:spPr>
    </dgm:pt>
    <dgm:pt modelId="{53CC74DB-3101-4ACA-94A3-3FC8A3C01C20}" type="pres">
      <dgm:prSet presAssocID="{64FA0322-8DE0-4F92-9446-00143DB54EE2}" presName="parSpace" presStyleCnt="0"/>
      <dgm:spPr/>
    </dgm:pt>
    <dgm:pt modelId="{6DD7F5E3-3472-4BD5-A662-88BA92371E6F}" type="pres">
      <dgm:prSet presAssocID="{6DE267C2-5826-4CE6-A86C-8C0A955CEBB7}" presName="parTxOnly" presStyleLbl="node1" presStyleIdx="1" presStyleCnt="5">
        <dgm:presLayoutVars>
          <dgm:bulletEnabled val="1"/>
        </dgm:presLayoutVars>
      </dgm:prSet>
      <dgm:spPr>
        <a:xfrm>
          <a:off x="2070335" y="0"/>
          <a:ext cx="2586262" cy="399260"/>
        </a:xfrm>
        <a:prstGeom prst="chevron">
          <a:avLst/>
        </a:prstGeom>
      </dgm:spPr>
    </dgm:pt>
    <dgm:pt modelId="{6A376EDA-CA9F-49AB-A7A4-088B5D3B7E1E}" type="pres">
      <dgm:prSet presAssocID="{14086661-42BD-4289-B1B5-9C4BDE42A8DB}" presName="parSpace" presStyleCnt="0"/>
      <dgm:spPr/>
    </dgm:pt>
    <dgm:pt modelId="{475421ED-CC2F-47BD-B565-BC2D690E0518}" type="pres">
      <dgm:prSet presAssocID="{864E9A96-A5D0-43AC-9633-21984A1BD0AF}" presName="parTxOnly" presStyleLbl="node1" presStyleIdx="2" presStyleCnt="5">
        <dgm:presLayoutVars>
          <dgm:bulletEnabled val="1"/>
        </dgm:presLayoutVars>
      </dgm:prSet>
      <dgm:spPr>
        <a:xfrm>
          <a:off x="4139345" y="0"/>
          <a:ext cx="2586262" cy="399260"/>
        </a:xfrm>
        <a:prstGeom prst="chevron">
          <a:avLst/>
        </a:prstGeom>
      </dgm:spPr>
    </dgm:pt>
    <dgm:pt modelId="{5DE4D1DE-45AA-4C5A-827E-4FF998809444}" type="pres">
      <dgm:prSet presAssocID="{A79CBC4D-8168-49CC-B9B2-C0F813743ACC}" presName="parSpace" presStyleCnt="0"/>
      <dgm:spPr/>
    </dgm:pt>
    <dgm:pt modelId="{435C604C-6CC6-407B-A623-6836B4D2F1A6}" type="pres">
      <dgm:prSet presAssocID="{0E39A24B-C633-4FE0-8257-898217AF035D}" presName="parTxOnly" presStyleLbl="node1" presStyleIdx="3" presStyleCnt="5">
        <dgm:presLayoutVars>
          <dgm:bulletEnabled val="1"/>
        </dgm:presLayoutVars>
      </dgm:prSet>
      <dgm:spPr>
        <a:xfrm>
          <a:off x="6208355" y="0"/>
          <a:ext cx="2586262" cy="399260"/>
        </a:xfrm>
        <a:prstGeom prst="chevron">
          <a:avLst/>
        </a:prstGeom>
      </dgm:spPr>
    </dgm:pt>
    <dgm:pt modelId="{950323A2-3A34-452F-802B-DD3D97A9060C}" type="pres">
      <dgm:prSet presAssocID="{954F5135-7934-47D6-A18D-8B15EDCEA2AE}" presName="parSpace" presStyleCnt="0"/>
      <dgm:spPr/>
    </dgm:pt>
    <dgm:pt modelId="{38F798F0-2CC4-4917-A508-FF1149D1428E}" type="pres">
      <dgm:prSet presAssocID="{A0543F82-8FA4-4A39-BBD1-8A9843808D01}" presName="parTxOnly" presStyleLbl="node1" presStyleIdx="4" presStyleCnt="5">
        <dgm:presLayoutVars>
          <dgm:bulletEnabled val="1"/>
        </dgm:presLayoutVars>
      </dgm:prSet>
      <dgm:spPr>
        <a:xfrm>
          <a:off x="8277364" y="0"/>
          <a:ext cx="2586262" cy="399260"/>
        </a:xfrm>
        <a:prstGeom prst="chevron">
          <a:avLst/>
        </a:prstGeom>
      </dgm:spPr>
    </dgm:pt>
  </dgm:ptLst>
  <dgm:cxnLst>
    <dgm:cxn modelId="{78895A09-A017-436A-9CCB-668ADE82C45F}" srcId="{68C48B32-1904-4A99-9D62-D3F4C630379E}" destId="{864E9A96-A5D0-43AC-9633-21984A1BD0AF}" srcOrd="2" destOrd="0" parTransId="{BC9B4E82-905D-468D-BBE6-E1BEABF9DFDB}" sibTransId="{A79CBC4D-8168-49CC-B9B2-C0F813743ACC}"/>
    <dgm:cxn modelId="{5E18060B-E1CD-4354-AB51-7CF369398DAD}" type="presOf" srcId="{51062A49-E675-47FC-A549-71EBE4E41E86}" destId="{15720B2B-916C-43AF-BCF7-E574858DC883}" srcOrd="0" destOrd="0" presId="urn:microsoft.com/office/officeart/2005/8/layout/hChevron3"/>
    <dgm:cxn modelId="{A6F6BF0B-0D8E-40ED-97A4-62AB8AB6CB3F}" type="presOf" srcId="{0E39A24B-C633-4FE0-8257-898217AF035D}" destId="{435C604C-6CC6-407B-A623-6836B4D2F1A6}" srcOrd="0" destOrd="0" presId="urn:microsoft.com/office/officeart/2005/8/layout/hChevron3"/>
    <dgm:cxn modelId="{78965232-D871-4AB6-A505-484FB9FF6A78}" type="presOf" srcId="{A0543F82-8FA4-4A39-BBD1-8A9843808D01}" destId="{38F798F0-2CC4-4917-A508-FF1149D1428E}" srcOrd="0" destOrd="0" presId="urn:microsoft.com/office/officeart/2005/8/layout/hChevron3"/>
    <dgm:cxn modelId="{A515F73C-607A-4414-A4D0-B91BF55912CF}" type="presOf" srcId="{6DE267C2-5826-4CE6-A86C-8C0A955CEBB7}" destId="{6DD7F5E3-3472-4BD5-A662-88BA92371E6F}" srcOrd="0" destOrd="0" presId="urn:microsoft.com/office/officeart/2005/8/layout/hChevron3"/>
    <dgm:cxn modelId="{15FC2F4B-6CAE-408F-928D-9DC38C7AD154}" srcId="{68C48B32-1904-4A99-9D62-D3F4C630379E}" destId="{A0543F82-8FA4-4A39-BBD1-8A9843808D01}" srcOrd="4" destOrd="0" parTransId="{CB0E9894-BEFA-4BCB-AA68-18BC0FBCEB3C}" sibTransId="{ECADD731-569B-4A08-AE64-1F8C0329BAA1}"/>
    <dgm:cxn modelId="{BA1F0371-B982-4A81-BB03-DB0BCDD28048}" srcId="{68C48B32-1904-4A99-9D62-D3F4C630379E}" destId="{6DE267C2-5826-4CE6-A86C-8C0A955CEBB7}" srcOrd="1" destOrd="0" parTransId="{8E5918FE-9304-45AB-B3F2-BE66D036C9F1}" sibTransId="{14086661-42BD-4289-B1B5-9C4BDE42A8DB}"/>
    <dgm:cxn modelId="{2E1D9473-78F3-4CC4-9FC7-3F5D0B5D106E}" srcId="{68C48B32-1904-4A99-9D62-D3F4C630379E}" destId="{0E39A24B-C633-4FE0-8257-898217AF035D}" srcOrd="3" destOrd="0" parTransId="{5FD5962C-EB4C-4FA3-82B0-F70388591F63}" sibTransId="{954F5135-7934-47D6-A18D-8B15EDCEA2AE}"/>
    <dgm:cxn modelId="{41A40C56-0C61-4873-A6B3-5B53D517E36C}" type="presOf" srcId="{68C48B32-1904-4A99-9D62-D3F4C630379E}" destId="{D483A3EC-13DB-413D-8B2E-315B32863619}" srcOrd="0" destOrd="0" presId="urn:microsoft.com/office/officeart/2005/8/layout/hChevron3"/>
    <dgm:cxn modelId="{A21E1AB4-3B28-4423-A695-CBF973005D68}" srcId="{68C48B32-1904-4A99-9D62-D3F4C630379E}" destId="{51062A49-E675-47FC-A549-71EBE4E41E86}" srcOrd="0" destOrd="0" parTransId="{7B172B9E-F43F-4C8E-8C09-B6AC20C5E558}" sibTransId="{64FA0322-8DE0-4F92-9446-00143DB54EE2}"/>
    <dgm:cxn modelId="{2825EEBE-38DA-4354-AA22-1301D3F0DFB7}" type="presOf" srcId="{864E9A96-A5D0-43AC-9633-21984A1BD0AF}" destId="{475421ED-CC2F-47BD-B565-BC2D690E0518}" srcOrd="0" destOrd="0" presId="urn:microsoft.com/office/officeart/2005/8/layout/hChevron3"/>
    <dgm:cxn modelId="{A718A868-B8F2-4B7F-BE79-AC98FD20A666}" type="presParOf" srcId="{D483A3EC-13DB-413D-8B2E-315B32863619}" destId="{15720B2B-916C-43AF-BCF7-E574858DC883}" srcOrd="0" destOrd="0" presId="urn:microsoft.com/office/officeart/2005/8/layout/hChevron3"/>
    <dgm:cxn modelId="{A117640E-A2E2-4A75-926A-DFC2DFCBCE52}" type="presParOf" srcId="{D483A3EC-13DB-413D-8B2E-315B32863619}" destId="{53CC74DB-3101-4ACA-94A3-3FC8A3C01C20}" srcOrd="1" destOrd="0" presId="urn:microsoft.com/office/officeart/2005/8/layout/hChevron3"/>
    <dgm:cxn modelId="{15572362-C1D5-4BD8-9F9B-7D1D5A23BBA0}" type="presParOf" srcId="{D483A3EC-13DB-413D-8B2E-315B32863619}" destId="{6DD7F5E3-3472-4BD5-A662-88BA92371E6F}" srcOrd="2" destOrd="0" presId="urn:microsoft.com/office/officeart/2005/8/layout/hChevron3"/>
    <dgm:cxn modelId="{FB2FC7E7-7A9C-42E0-99A8-3B7F90B14204}" type="presParOf" srcId="{D483A3EC-13DB-413D-8B2E-315B32863619}" destId="{6A376EDA-CA9F-49AB-A7A4-088B5D3B7E1E}" srcOrd="3" destOrd="0" presId="urn:microsoft.com/office/officeart/2005/8/layout/hChevron3"/>
    <dgm:cxn modelId="{597DA207-3416-4920-B49F-A28EE34FD2F6}" type="presParOf" srcId="{D483A3EC-13DB-413D-8B2E-315B32863619}" destId="{475421ED-CC2F-47BD-B565-BC2D690E0518}" srcOrd="4" destOrd="0" presId="urn:microsoft.com/office/officeart/2005/8/layout/hChevron3"/>
    <dgm:cxn modelId="{12CAC763-9711-4483-83FC-54BAA29E55FF}" type="presParOf" srcId="{D483A3EC-13DB-413D-8B2E-315B32863619}" destId="{5DE4D1DE-45AA-4C5A-827E-4FF998809444}" srcOrd="5" destOrd="0" presId="urn:microsoft.com/office/officeart/2005/8/layout/hChevron3"/>
    <dgm:cxn modelId="{69D60E87-AAE1-4604-BE16-F23D2BF504D2}" type="presParOf" srcId="{D483A3EC-13DB-413D-8B2E-315B32863619}" destId="{435C604C-6CC6-407B-A623-6836B4D2F1A6}" srcOrd="6" destOrd="0" presId="urn:microsoft.com/office/officeart/2005/8/layout/hChevron3"/>
    <dgm:cxn modelId="{F4CABA6F-5E0A-4317-9884-6AAB2B61E1B7}" type="presParOf" srcId="{D483A3EC-13DB-413D-8B2E-315B32863619}" destId="{950323A2-3A34-452F-802B-DD3D97A9060C}" srcOrd="7" destOrd="0" presId="urn:microsoft.com/office/officeart/2005/8/layout/hChevron3"/>
    <dgm:cxn modelId="{7855974A-FC41-4B82-9020-F393BD563492}" type="presParOf" srcId="{D483A3EC-13DB-413D-8B2E-315B32863619}" destId="{38F798F0-2CC4-4917-A508-FF1149D1428E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68C48B32-1904-4A99-9D62-D3F4C630379E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CH"/>
        </a:p>
      </dgm:t>
    </dgm:pt>
    <dgm:pt modelId="{51062A49-E675-47FC-A549-71EBE4E41E86}">
      <dgm:prSet phldrT="[Text]" custT="1"/>
      <dgm:spPr>
        <a:solidFill>
          <a:prstClr val="black">
            <a:lumMod val="50000"/>
            <a:lumOff val="50000"/>
          </a:prst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44006" tIns="29337" rIns="14669" bIns="29337" numCol="1" spcCol="1270" anchor="ctr" anchorCtr="0"/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1100" i="0" kern="1200" dirty="0">
              <a:solidFill>
                <a:prstClr val="white"/>
              </a:solidFill>
              <a:latin typeface="Arial" panose="020B0604020202020204"/>
              <a:ea typeface="+mn-ea"/>
              <a:cs typeface="+mn-cs"/>
            </a:rPr>
            <a:t>Problem</a:t>
          </a:r>
          <a:br>
            <a:rPr lang="de-CH" sz="1100" i="0" kern="1200" dirty="0">
              <a:solidFill>
                <a:prstClr val="white"/>
              </a:solidFill>
              <a:latin typeface="Arial" panose="020B0604020202020204"/>
              <a:ea typeface="+mn-ea"/>
              <a:cs typeface="+mn-cs"/>
            </a:rPr>
          </a:br>
          <a:r>
            <a:rPr lang="de-CH" sz="1100" i="0" kern="1200" dirty="0" err="1">
              <a:solidFill>
                <a:prstClr val="white"/>
              </a:solidFill>
              <a:latin typeface="Arial" panose="020B0604020202020204"/>
              <a:ea typeface="+mn-ea"/>
              <a:cs typeface="+mn-cs"/>
            </a:rPr>
            <a:t>Identification</a:t>
          </a:r>
          <a:endParaRPr lang="en-US" sz="1100" i="0" kern="1200" dirty="0">
            <a:solidFill>
              <a:prstClr val="white"/>
            </a:solidFill>
            <a:latin typeface="Arial" panose="020B0604020202020204"/>
            <a:ea typeface="+mn-ea"/>
            <a:cs typeface="+mn-cs"/>
          </a:endParaRPr>
        </a:p>
      </dgm:t>
    </dgm:pt>
    <dgm:pt modelId="{7B172B9E-F43F-4C8E-8C09-B6AC20C5E558}" type="parTrans" cxnId="{A21E1AB4-3B28-4423-A695-CBF973005D68}">
      <dgm:prSet/>
      <dgm:spPr/>
      <dgm:t>
        <a:bodyPr/>
        <a:lstStyle/>
        <a:p>
          <a:endParaRPr lang="de-CH"/>
        </a:p>
      </dgm:t>
    </dgm:pt>
    <dgm:pt modelId="{64FA0322-8DE0-4F92-9446-00143DB54EE2}" type="sibTrans" cxnId="{A21E1AB4-3B28-4423-A695-CBF973005D68}">
      <dgm:prSet/>
      <dgm:spPr/>
      <dgm:t>
        <a:bodyPr/>
        <a:lstStyle/>
        <a:p>
          <a:endParaRPr lang="de-CH"/>
        </a:p>
      </dgm:t>
    </dgm:pt>
    <dgm:pt modelId="{6DE267C2-5826-4CE6-A86C-8C0A955CEBB7}">
      <dgm:prSet phldrT="[Text]" custT="1"/>
      <dgm:spPr>
        <a:solidFill>
          <a:prstClr val="black">
            <a:lumMod val="50000"/>
            <a:lumOff val="50000"/>
          </a:prst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44006" tIns="29337" rIns="14669" bIns="29337" numCol="1" spcCol="1270" anchor="ctr" anchorCtr="0"/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i="0" kern="1200" dirty="0">
              <a:solidFill>
                <a:prstClr val="white"/>
              </a:solidFill>
              <a:latin typeface="Arial" panose="020B0604020202020204"/>
              <a:ea typeface="+mn-ea"/>
              <a:cs typeface="+mn-cs"/>
            </a:rPr>
            <a:t>Objectives</a:t>
          </a:r>
        </a:p>
      </dgm:t>
    </dgm:pt>
    <dgm:pt modelId="{8E5918FE-9304-45AB-B3F2-BE66D036C9F1}" type="parTrans" cxnId="{BA1F0371-B982-4A81-BB03-DB0BCDD28048}">
      <dgm:prSet/>
      <dgm:spPr/>
      <dgm:t>
        <a:bodyPr/>
        <a:lstStyle/>
        <a:p>
          <a:endParaRPr lang="de-CH"/>
        </a:p>
      </dgm:t>
    </dgm:pt>
    <dgm:pt modelId="{14086661-42BD-4289-B1B5-9C4BDE42A8DB}" type="sibTrans" cxnId="{BA1F0371-B982-4A81-BB03-DB0BCDD28048}">
      <dgm:prSet/>
      <dgm:spPr/>
      <dgm:t>
        <a:bodyPr/>
        <a:lstStyle/>
        <a:p>
          <a:endParaRPr lang="de-CH"/>
        </a:p>
      </dgm:t>
    </dgm:pt>
    <dgm:pt modelId="{864E9A96-A5D0-43AC-9633-21984A1BD0AF}">
      <dgm:prSet phldrT="[Text]" custT="1"/>
      <dgm:spPr>
        <a:solidFill>
          <a:srgbClr val="91056A"/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44006" tIns="29337" rIns="14669" bIns="29337" numCol="1" spcCol="1270" anchor="ctr" anchorCtr="0"/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i="0" kern="1200" dirty="0">
              <a:solidFill>
                <a:prstClr val="white"/>
              </a:solidFill>
              <a:latin typeface="Arial" panose="020B0604020202020204"/>
              <a:ea typeface="+mn-ea"/>
              <a:cs typeface="+mn-cs"/>
            </a:rPr>
            <a:t>Design and</a:t>
          </a:r>
          <a:br>
            <a:rPr lang="en-US" sz="1100" i="0" kern="1200" dirty="0">
              <a:solidFill>
                <a:prstClr val="white"/>
              </a:solidFill>
              <a:latin typeface="Arial" panose="020B0604020202020204"/>
              <a:ea typeface="+mn-ea"/>
              <a:cs typeface="+mn-cs"/>
            </a:rPr>
          </a:br>
          <a:r>
            <a:rPr lang="en-US" sz="1100" i="0" kern="1200" dirty="0">
              <a:solidFill>
                <a:prstClr val="white"/>
              </a:solidFill>
              <a:latin typeface="Arial" panose="020B0604020202020204"/>
              <a:ea typeface="+mn-ea"/>
              <a:cs typeface="+mn-cs"/>
            </a:rPr>
            <a:t>Development</a:t>
          </a:r>
        </a:p>
      </dgm:t>
    </dgm:pt>
    <dgm:pt modelId="{BC9B4E82-905D-468D-BBE6-E1BEABF9DFDB}" type="parTrans" cxnId="{78895A09-A017-436A-9CCB-668ADE82C45F}">
      <dgm:prSet/>
      <dgm:spPr/>
      <dgm:t>
        <a:bodyPr/>
        <a:lstStyle/>
        <a:p>
          <a:endParaRPr lang="de-CH"/>
        </a:p>
      </dgm:t>
    </dgm:pt>
    <dgm:pt modelId="{A79CBC4D-8168-49CC-B9B2-C0F813743ACC}" type="sibTrans" cxnId="{78895A09-A017-436A-9CCB-668ADE82C45F}">
      <dgm:prSet/>
      <dgm:spPr/>
      <dgm:t>
        <a:bodyPr/>
        <a:lstStyle/>
        <a:p>
          <a:endParaRPr lang="de-CH"/>
        </a:p>
      </dgm:t>
    </dgm:pt>
    <dgm:pt modelId="{0E39A24B-C633-4FE0-8257-898217AF035D}">
      <dgm:prSet phldrT="[Text]" custT="1"/>
      <dgm:spPr>
        <a:solidFill>
          <a:prstClr val="black">
            <a:lumMod val="50000"/>
            <a:lumOff val="50000"/>
          </a:prst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44006" tIns="29337" rIns="14669" bIns="29337" numCol="1" spcCol="1270" anchor="ctr" anchorCtr="0"/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i="0" kern="1200" dirty="0">
              <a:solidFill>
                <a:prstClr val="white"/>
              </a:solidFill>
              <a:latin typeface="Arial" panose="020B0604020202020204"/>
              <a:ea typeface="+mn-ea"/>
              <a:cs typeface="+mn-cs"/>
            </a:rPr>
            <a:t>Demonstration</a:t>
          </a:r>
        </a:p>
      </dgm:t>
    </dgm:pt>
    <dgm:pt modelId="{5FD5962C-EB4C-4FA3-82B0-F70388591F63}" type="parTrans" cxnId="{2E1D9473-78F3-4CC4-9FC7-3F5D0B5D106E}">
      <dgm:prSet/>
      <dgm:spPr/>
      <dgm:t>
        <a:bodyPr/>
        <a:lstStyle/>
        <a:p>
          <a:endParaRPr lang="de-CH"/>
        </a:p>
      </dgm:t>
    </dgm:pt>
    <dgm:pt modelId="{954F5135-7934-47D6-A18D-8B15EDCEA2AE}" type="sibTrans" cxnId="{2E1D9473-78F3-4CC4-9FC7-3F5D0B5D106E}">
      <dgm:prSet/>
      <dgm:spPr/>
      <dgm:t>
        <a:bodyPr/>
        <a:lstStyle/>
        <a:p>
          <a:endParaRPr lang="de-CH"/>
        </a:p>
      </dgm:t>
    </dgm:pt>
    <dgm:pt modelId="{752616FE-9387-45E4-8214-B7B6521EDCF8}">
      <dgm:prSet phldrT="[Text]" custT="1"/>
      <dgm:spPr>
        <a:solidFill>
          <a:prstClr val="black">
            <a:lumMod val="50000"/>
            <a:lumOff val="50000"/>
          </a:prst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44006" tIns="29337" rIns="14669" bIns="29337" numCol="1" spcCol="1270" anchor="ctr" anchorCtr="0"/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i="0" kern="1200" dirty="0">
              <a:solidFill>
                <a:prstClr val="white"/>
              </a:solidFill>
              <a:latin typeface="Arial" panose="020B0604020202020204"/>
              <a:ea typeface="+mn-ea"/>
              <a:cs typeface="+mn-cs"/>
            </a:rPr>
            <a:t>Evaluation</a:t>
          </a:r>
        </a:p>
      </dgm:t>
    </dgm:pt>
    <dgm:pt modelId="{8F7D84AD-C4C3-440B-8E0F-CBCEFE1C8AEE}" type="parTrans" cxnId="{2D7A2FF1-1CA2-4B2D-A1C5-6EFD12716C5C}">
      <dgm:prSet/>
      <dgm:spPr/>
      <dgm:t>
        <a:bodyPr/>
        <a:lstStyle/>
        <a:p>
          <a:endParaRPr lang="de-CH"/>
        </a:p>
      </dgm:t>
    </dgm:pt>
    <dgm:pt modelId="{3211AEC5-A76D-445D-B536-5EB71BB5230C}" type="sibTrans" cxnId="{2D7A2FF1-1CA2-4B2D-A1C5-6EFD12716C5C}">
      <dgm:prSet/>
      <dgm:spPr/>
      <dgm:t>
        <a:bodyPr/>
        <a:lstStyle/>
        <a:p>
          <a:endParaRPr lang="de-CH"/>
        </a:p>
      </dgm:t>
    </dgm:pt>
    <dgm:pt modelId="{D732E1BB-0168-4652-9E0D-80C217838F3D}">
      <dgm:prSet phldrT="[Text]" custT="1"/>
      <dgm:spPr>
        <a:solidFill>
          <a:prstClr val="black">
            <a:lumMod val="50000"/>
            <a:lumOff val="50000"/>
          </a:prst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44006" tIns="29337" rIns="14669" bIns="29337" numCol="1" spcCol="1270" anchor="ctr" anchorCtr="0"/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i="0" kern="1200" dirty="0">
              <a:solidFill>
                <a:prstClr val="white"/>
              </a:solidFill>
              <a:latin typeface="Arial" panose="020B0604020202020204"/>
              <a:ea typeface="+mn-ea"/>
              <a:cs typeface="+mn-cs"/>
            </a:rPr>
            <a:t>Communication</a:t>
          </a:r>
        </a:p>
      </dgm:t>
    </dgm:pt>
    <dgm:pt modelId="{67269E0B-66C4-42F9-8D49-0916DF379D7D}" type="parTrans" cxnId="{8B5A355F-7174-4168-B22E-D675C10E7BE3}">
      <dgm:prSet/>
      <dgm:spPr/>
      <dgm:t>
        <a:bodyPr/>
        <a:lstStyle/>
        <a:p>
          <a:endParaRPr lang="de-CH"/>
        </a:p>
      </dgm:t>
    </dgm:pt>
    <dgm:pt modelId="{3335197C-FD0E-4FCF-B4C3-DC60905E58B6}" type="sibTrans" cxnId="{8B5A355F-7174-4168-B22E-D675C10E7BE3}">
      <dgm:prSet/>
      <dgm:spPr/>
      <dgm:t>
        <a:bodyPr/>
        <a:lstStyle/>
        <a:p>
          <a:endParaRPr lang="de-CH"/>
        </a:p>
      </dgm:t>
    </dgm:pt>
    <dgm:pt modelId="{D483A3EC-13DB-413D-8B2E-315B32863619}" type="pres">
      <dgm:prSet presAssocID="{68C48B32-1904-4A99-9D62-D3F4C630379E}" presName="Name0" presStyleCnt="0">
        <dgm:presLayoutVars>
          <dgm:dir/>
          <dgm:resizeHandles val="exact"/>
        </dgm:presLayoutVars>
      </dgm:prSet>
      <dgm:spPr/>
    </dgm:pt>
    <dgm:pt modelId="{15720B2B-916C-43AF-BCF7-E574858DC883}" type="pres">
      <dgm:prSet presAssocID="{51062A49-E675-47FC-A549-71EBE4E41E86}" presName="parTxOnly" presStyleLbl="node1" presStyleIdx="0" presStyleCnt="6" custLinFactNeighborX="-704" custLinFactNeighborY="877">
        <dgm:presLayoutVars>
          <dgm:bulletEnabled val="1"/>
        </dgm:presLayoutVars>
      </dgm:prSet>
      <dgm:spPr>
        <a:xfrm>
          <a:off x="0" y="0"/>
          <a:ext cx="2172460" cy="399260"/>
        </a:xfrm>
        <a:prstGeom prst="homePlate">
          <a:avLst/>
        </a:prstGeom>
      </dgm:spPr>
    </dgm:pt>
    <dgm:pt modelId="{53CC74DB-3101-4ACA-94A3-3FC8A3C01C20}" type="pres">
      <dgm:prSet presAssocID="{64FA0322-8DE0-4F92-9446-00143DB54EE2}" presName="parSpace" presStyleCnt="0"/>
      <dgm:spPr/>
    </dgm:pt>
    <dgm:pt modelId="{6DD7F5E3-3472-4BD5-A662-88BA92371E6F}" type="pres">
      <dgm:prSet presAssocID="{6DE267C2-5826-4CE6-A86C-8C0A955CEBB7}" presName="parTxOnly" presStyleLbl="node1" presStyleIdx="1" presStyleCnt="6">
        <dgm:presLayoutVars>
          <dgm:bulletEnabled val="1"/>
        </dgm:presLayoutVars>
      </dgm:prSet>
      <dgm:spPr>
        <a:xfrm>
          <a:off x="1739294" y="0"/>
          <a:ext cx="2172460" cy="399260"/>
        </a:xfrm>
        <a:prstGeom prst="chevron">
          <a:avLst/>
        </a:prstGeom>
      </dgm:spPr>
    </dgm:pt>
    <dgm:pt modelId="{6A376EDA-CA9F-49AB-A7A4-088B5D3B7E1E}" type="pres">
      <dgm:prSet presAssocID="{14086661-42BD-4289-B1B5-9C4BDE42A8DB}" presName="parSpace" presStyleCnt="0"/>
      <dgm:spPr/>
    </dgm:pt>
    <dgm:pt modelId="{475421ED-CC2F-47BD-B565-BC2D690E0518}" type="pres">
      <dgm:prSet presAssocID="{864E9A96-A5D0-43AC-9633-21984A1BD0AF}" presName="parTxOnly" presStyleLbl="node1" presStyleIdx="2" presStyleCnt="6">
        <dgm:presLayoutVars>
          <dgm:bulletEnabled val="1"/>
        </dgm:presLayoutVars>
      </dgm:prSet>
      <dgm:spPr>
        <a:xfrm>
          <a:off x="3477262" y="0"/>
          <a:ext cx="2172460" cy="399260"/>
        </a:xfrm>
        <a:prstGeom prst="chevron">
          <a:avLst/>
        </a:prstGeom>
      </dgm:spPr>
    </dgm:pt>
    <dgm:pt modelId="{5DE4D1DE-45AA-4C5A-827E-4FF998809444}" type="pres">
      <dgm:prSet presAssocID="{A79CBC4D-8168-49CC-B9B2-C0F813743ACC}" presName="parSpace" presStyleCnt="0"/>
      <dgm:spPr/>
    </dgm:pt>
    <dgm:pt modelId="{435C604C-6CC6-407B-A623-6836B4D2F1A6}" type="pres">
      <dgm:prSet presAssocID="{0E39A24B-C633-4FE0-8257-898217AF035D}" presName="parTxOnly" presStyleLbl="node1" presStyleIdx="3" presStyleCnt="6">
        <dgm:presLayoutVars>
          <dgm:bulletEnabled val="1"/>
        </dgm:presLayoutVars>
      </dgm:prSet>
      <dgm:spPr>
        <a:xfrm>
          <a:off x="5215230" y="0"/>
          <a:ext cx="2172460" cy="399260"/>
        </a:xfrm>
        <a:prstGeom prst="chevron">
          <a:avLst/>
        </a:prstGeom>
      </dgm:spPr>
    </dgm:pt>
    <dgm:pt modelId="{CFEFDA65-BB91-49CC-B413-9F3D25742553}" type="pres">
      <dgm:prSet presAssocID="{954F5135-7934-47D6-A18D-8B15EDCEA2AE}" presName="parSpace" presStyleCnt="0"/>
      <dgm:spPr/>
    </dgm:pt>
    <dgm:pt modelId="{6AE0E9A9-2714-4831-B2F2-E9AC7B5E1024}" type="pres">
      <dgm:prSet presAssocID="{752616FE-9387-45E4-8214-B7B6521EDCF8}" presName="parTxOnly" presStyleLbl="node1" presStyleIdx="4" presStyleCnt="6">
        <dgm:presLayoutVars>
          <dgm:bulletEnabled val="1"/>
        </dgm:presLayoutVars>
      </dgm:prSet>
      <dgm:spPr>
        <a:xfrm>
          <a:off x="6953198" y="0"/>
          <a:ext cx="2172460" cy="399260"/>
        </a:xfrm>
        <a:prstGeom prst="chevron">
          <a:avLst/>
        </a:prstGeom>
      </dgm:spPr>
    </dgm:pt>
    <dgm:pt modelId="{40CB1237-7B4B-40BD-8A64-12F719919681}" type="pres">
      <dgm:prSet presAssocID="{3211AEC5-A76D-445D-B536-5EB71BB5230C}" presName="parSpace" presStyleCnt="0"/>
      <dgm:spPr/>
    </dgm:pt>
    <dgm:pt modelId="{7FED5D6F-7B21-4402-B306-91C3C9FB6040}" type="pres">
      <dgm:prSet presAssocID="{D732E1BB-0168-4652-9E0D-80C217838F3D}" presName="parTxOnly" presStyleLbl="node1" presStyleIdx="5" presStyleCnt="6">
        <dgm:presLayoutVars>
          <dgm:bulletEnabled val="1"/>
        </dgm:presLayoutVars>
      </dgm:prSet>
      <dgm:spPr>
        <a:xfrm>
          <a:off x="8691166" y="0"/>
          <a:ext cx="2172460" cy="399260"/>
        </a:xfrm>
        <a:prstGeom prst="chevron">
          <a:avLst/>
        </a:prstGeom>
      </dgm:spPr>
    </dgm:pt>
  </dgm:ptLst>
  <dgm:cxnLst>
    <dgm:cxn modelId="{78895A09-A017-436A-9CCB-668ADE82C45F}" srcId="{68C48B32-1904-4A99-9D62-D3F4C630379E}" destId="{864E9A96-A5D0-43AC-9633-21984A1BD0AF}" srcOrd="2" destOrd="0" parTransId="{BC9B4E82-905D-468D-BBE6-E1BEABF9DFDB}" sibTransId="{A79CBC4D-8168-49CC-B9B2-C0F813743ACC}"/>
    <dgm:cxn modelId="{5E18060B-E1CD-4354-AB51-7CF369398DAD}" type="presOf" srcId="{51062A49-E675-47FC-A549-71EBE4E41E86}" destId="{15720B2B-916C-43AF-BCF7-E574858DC883}" srcOrd="0" destOrd="0" presId="urn:microsoft.com/office/officeart/2005/8/layout/hChevron3"/>
    <dgm:cxn modelId="{A6F6BF0B-0D8E-40ED-97A4-62AB8AB6CB3F}" type="presOf" srcId="{0E39A24B-C633-4FE0-8257-898217AF035D}" destId="{435C604C-6CC6-407B-A623-6836B4D2F1A6}" srcOrd="0" destOrd="0" presId="urn:microsoft.com/office/officeart/2005/8/layout/hChevron3"/>
    <dgm:cxn modelId="{06901A1C-D669-4255-88D1-BCB4C23699AB}" type="presOf" srcId="{D732E1BB-0168-4652-9E0D-80C217838F3D}" destId="{7FED5D6F-7B21-4402-B306-91C3C9FB6040}" srcOrd="0" destOrd="0" presId="urn:microsoft.com/office/officeart/2005/8/layout/hChevron3"/>
    <dgm:cxn modelId="{456F6220-B8AC-48C9-820C-42CF4A29771A}" type="presOf" srcId="{752616FE-9387-45E4-8214-B7B6521EDCF8}" destId="{6AE0E9A9-2714-4831-B2F2-E9AC7B5E1024}" srcOrd="0" destOrd="0" presId="urn:microsoft.com/office/officeart/2005/8/layout/hChevron3"/>
    <dgm:cxn modelId="{A515F73C-607A-4414-A4D0-B91BF55912CF}" type="presOf" srcId="{6DE267C2-5826-4CE6-A86C-8C0A955CEBB7}" destId="{6DD7F5E3-3472-4BD5-A662-88BA92371E6F}" srcOrd="0" destOrd="0" presId="urn:microsoft.com/office/officeart/2005/8/layout/hChevron3"/>
    <dgm:cxn modelId="{8B5A355F-7174-4168-B22E-D675C10E7BE3}" srcId="{68C48B32-1904-4A99-9D62-D3F4C630379E}" destId="{D732E1BB-0168-4652-9E0D-80C217838F3D}" srcOrd="5" destOrd="0" parTransId="{67269E0B-66C4-42F9-8D49-0916DF379D7D}" sibTransId="{3335197C-FD0E-4FCF-B4C3-DC60905E58B6}"/>
    <dgm:cxn modelId="{BA1F0371-B982-4A81-BB03-DB0BCDD28048}" srcId="{68C48B32-1904-4A99-9D62-D3F4C630379E}" destId="{6DE267C2-5826-4CE6-A86C-8C0A955CEBB7}" srcOrd="1" destOrd="0" parTransId="{8E5918FE-9304-45AB-B3F2-BE66D036C9F1}" sibTransId="{14086661-42BD-4289-B1B5-9C4BDE42A8DB}"/>
    <dgm:cxn modelId="{2E1D9473-78F3-4CC4-9FC7-3F5D0B5D106E}" srcId="{68C48B32-1904-4A99-9D62-D3F4C630379E}" destId="{0E39A24B-C633-4FE0-8257-898217AF035D}" srcOrd="3" destOrd="0" parTransId="{5FD5962C-EB4C-4FA3-82B0-F70388591F63}" sibTransId="{954F5135-7934-47D6-A18D-8B15EDCEA2AE}"/>
    <dgm:cxn modelId="{41A40C56-0C61-4873-A6B3-5B53D517E36C}" type="presOf" srcId="{68C48B32-1904-4A99-9D62-D3F4C630379E}" destId="{D483A3EC-13DB-413D-8B2E-315B32863619}" srcOrd="0" destOrd="0" presId="urn:microsoft.com/office/officeart/2005/8/layout/hChevron3"/>
    <dgm:cxn modelId="{A21E1AB4-3B28-4423-A695-CBF973005D68}" srcId="{68C48B32-1904-4A99-9D62-D3F4C630379E}" destId="{51062A49-E675-47FC-A549-71EBE4E41E86}" srcOrd="0" destOrd="0" parTransId="{7B172B9E-F43F-4C8E-8C09-B6AC20C5E558}" sibTransId="{64FA0322-8DE0-4F92-9446-00143DB54EE2}"/>
    <dgm:cxn modelId="{2825EEBE-38DA-4354-AA22-1301D3F0DFB7}" type="presOf" srcId="{864E9A96-A5D0-43AC-9633-21984A1BD0AF}" destId="{475421ED-CC2F-47BD-B565-BC2D690E0518}" srcOrd="0" destOrd="0" presId="urn:microsoft.com/office/officeart/2005/8/layout/hChevron3"/>
    <dgm:cxn modelId="{2D7A2FF1-1CA2-4B2D-A1C5-6EFD12716C5C}" srcId="{68C48B32-1904-4A99-9D62-D3F4C630379E}" destId="{752616FE-9387-45E4-8214-B7B6521EDCF8}" srcOrd="4" destOrd="0" parTransId="{8F7D84AD-C4C3-440B-8E0F-CBCEFE1C8AEE}" sibTransId="{3211AEC5-A76D-445D-B536-5EB71BB5230C}"/>
    <dgm:cxn modelId="{A718A868-B8F2-4B7F-BE79-AC98FD20A666}" type="presParOf" srcId="{D483A3EC-13DB-413D-8B2E-315B32863619}" destId="{15720B2B-916C-43AF-BCF7-E574858DC883}" srcOrd="0" destOrd="0" presId="urn:microsoft.com/office/officeart/2005/8/layout/hChevron3"/>
    <dgm:cxn modelId="{A117640E-A2E2-4A75-926A-DFC2DFCBCE52}" type="presParOf" srcId="{D483A3EC-13DB-413D-8B2E-315B32863619}" destId="{53CC74DB-3101-4ACA-94A3-3FC8A3C01C20}" srcOrd="1" destOrd="0" presId="urn:microsoft.com/office/officeart/2005/8/layout/hChevron3"/>
    <dgm:cxn modelId="{15572362-C1D5-4BD8-9F9B-7D1D5A23BBA0}" type="presParOf" srcId="{D483A3EC-13DB-413D-8B2E-315B32863619}" destId="{6DD7F5E3-3472-4BD5-A662-88BA92371E6F}" srcOrd="2" destOrd="0" presId="urn:microsoft.com/office/officeart/2005/8/layout/hChevron3"/>
    <dgm:cxn modelId="{FB2FC7E7-7A9C-42E0-99A8-3B7F90B14204}" type="presParOf" srcId="{D483A3EC-13DB-413D-8B2E-315B32863619}" destId="{6A376EDA-CA9F-49AB-A7A4-088B5D3B7E1E}" srcOrd="3" destOrd="0" presId="urn:microsoft.com/office/officeart/2005/8/layout/hChevron3"/>
    <dgm:cxn modelId="{597DA207-3416-4920-B49F-A28EE34FD2F6}" type="presParOf" srcId="{D483A3EC-13DB-413D-8B2E-315B32863619}" destId="{475421ED-CC2F-47BD-B565-BC2D690E0518}" srcOrd="4" destOrd="0" presId="urn:microsoft.com/office/officeart/2005/8/layout/hChevron3"/>
    <dgm:cxn modelId="{12CAC763-9711-4483-83FC-54BAA29E55FF}" type="presParOf" srcId="{D483A3EC-13DB-413D-8B2E-315B32863619}" destId="{5DE4D1DE-45AA-4C5A-827E-4FF998809444}" srcOrd="5" destOrd="0" presId="urn:microsoft.com/office/officeart/2005/8/layout/hChevron3"/>
    <dgm:cxn modelId="{69D60E87-AAE1-4604-BE16-F23D2BF504D2}" type="presParOf" srcId="{D483A3EC-13DB-413D-8B2E-315B32863619}" destId="{435C604C-6CC6-407B-A623-6836B4D2F1A6}" srcOrd="6" destOrd="0" presId="urn:microsoft.com/office/officeart/2005/8/layout/hChevron3"/>
    <dgm:cxn modelId="{E44310FB-4429-4420-BA3D-46170DBF78B5}" type="presParOf" srcId="{D483A3EC-13DB-413D-8B2E-315B32863619}" destId="{CFEFDA65-BB91-49CC-B413-9F3D25742553}" srcOrd="7" destOrd="0" presId="urn:microsoft.com/office/officeart/2005/8/layout/hChevron3"/>
    <dgm:cxn modelId="{5F23B1A9-2FE8-446A-B2DE-4F0D5B2E2415}" type="presParOf" srcId="{D483A3EC-13DB-413D-8B2E-315B32863619}" destId="{6AE0E9A9-2714-4831-B2F2-E9AC7B5E1024}" srcOrd="8" destOrd="0" presId="urn:microsoft.com/office/officeart/2005/8/layout/hChevron3"/>
    <dgm:cxn modelId="{EC502BEA-40C9-4121-99E3-E620F9BD5BA4}" type="presParOf" srcId="{D483A3EC-13DB-413D-8B2E-315B32863619}" destId="{40CB1237-7B4B-40BD-8A64-12F719919681}" srcOrd="9" destOrd="0" presId="urn:microsoft.com/office/officeart/2005/8/layout/hChevron3"/>
    <dgm:cxn modelId="{827EB0F9-BF96-41AA-8640-3C87BAB4AEFD}" type="presParOf" srcId="{D483A3EC-13DB-413D-8B2E-315B32863619}" destId="{7FED5D6F-7B21-4402-B306-91C3C9FB6040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8C48B32-1904-4A99-9D62-D3F4C630379E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CH"/>
        </a:p>
      </dgm:t>
    </dgm:pt>
    <dgm:pt modelId="{51062A49-E675-47FC-A549-71EBE4E41E86}">
      <dgm:prSet phldrT="[Text]" custT="1"/>
      <dgm:spPr>
        <a:solidFill>
          <a:schemeClr val="tx1">
            <a:lumMod val="50000"/>
            <a:lumOff val="50000"/>
          </a:scheme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/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i="0" kern="1200" dirty="0"/>
            <a:t>Site Survey</a:t>
          </a:r>
          <a:endParaRPr lang="en-US" sz="1100" i="0" kern="1200" dirty="0">
            <a:solidFill>
              <a:prstClr val="white"/>
            </a:solidFill>
            <a:latin typeface="Arial" panose="020B0604020202020204"/>
            <a:ea typeface="+mn-ea"/>
            <a:cs typeface="+mn-cs"/>
          </a:endParaRPr>
        </a:p>
      </dgm:t>
    </dgm:pt>
    <dgm:pt modelId="{7B172B9E-F43F-4C8E-8C09-B6AC20C5E558}" type="parTrans" cxnId="{A21E1AB4-3B28-4423-A695-CBF973005D68}">
      <dgm:prSet/>
      <dgm:spPr/>
      <dgm:t>
        <a:bodyPr/>
        <a:lstStyle/>
        <a:p>
          <a:endParaRPr lang="de-CH"/>
        </a:p>
      </dgm:t>
    </dgm:pt>
    <dgm:pt modelId="{64FA0322-8DE0-4F92-9446-00143DB54EE2}" type="sibTrans" cxnId="{A21E1AB4-3B28-4423-A695-CBF973005D68}">
      <dgm:prSet/>
      <dgm:spPr/>
      <dgm:t>
        <a:bodyPr/>
        <a:lstStyle/>
        <a:p>
          <a:endParaRPr lang="de-CH"/>
        </a:p>
      </dgm:t>
    </dgm:pt>
    <dgm:pt modelId="{6DE267C2-5826-4CE6-A86C-8C0A955CEBB7}">
      <dgm:prSet phldrT="[Text]" custT="1"/>
      <dgm:spPr>
        <a:solidFill>
          <a:srgbClr val="C00000"/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44006" tIns="29337" rIns="14669" bIns="29337" numCol="1" spcCol="1270" anchor="ctr" anchorCtr="0"/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i="0" kern="1200" dirty="0">
              <a:solidFill>
                <a:prstClr val="white"/>
              </a:solidFill>
              <a:latin typeface="Arial" panose="020B0604020202020204"/>
              <a:ea typeface="+mn-ea"/>
              <a:cs typeface="+mn-cs"/>
            </a:rPr>
            <a:t>Schematic Design</a:t>
          </a:r>
        </a:p>
      </dgm:t>
    </dgm:pt>
    <dgm:pt modelId="{8E5918FE-9304-45AB-B3F2-BE66D036C9F1}" type="parTrans" cxnId="{BA1F0371-B982-4A81-BB03-DB0BCDD28048}">
      <dgm:prSet/>
      <dgm:spPr/>
      <dgm:t>
        <a:bodyPr/>
        <a:lstStyle/>
        <a:p>
          <a:endParaRPr lang="de-CH"/>
        </a:p>
      </dgm:t>
    </dgm:pt>
    <dgm:pt modelId="{14086661-42BD-4289-B1B5-9C4BDE42A8DB}" type="sibTrans" cxnId="{BA1F0371-B982-4A81-BB03-DB0BCDD28048}">
      <dgm:prSet/>
      <dgm:spPr/>
      <dgm:t>
        <a:bodyPr/>
        <a:lstStyle/>
        <a:p>
          <a:endParaRPr lang="de-CH"/>
        </a:p>
      </dgm:t>
    </dgm:pt>
    <dgm:pt modelId="{864E9A96-A5D0-43AC-9633-21984A1BD0AF}">
      <dgm:prSet phldrT="[Text]" custT="1"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r>
            <a:rPr lang="en-US" sz="1100" i="0" dirty="0"/>
            <a:t>Technical Design</a:t>
          </a:r>
        </a:p>
      </dgm:t>
    </dgm:pt>
    <dgm:pt modelId="{BC9B4E82-905D-468D-BBE6-E1BEABF9DFDB}" type="parTrans" cxnId="{78895A09-A017-436A-9CCB-668ADE82C45F}">
      <dgm:prSet/>
      <dgm:spPr/>
      <dgm:t>
        <a:bodyPr/>
        <a:lstStyle/>
        <a:p>
          <a:endParaRPr lang="de-CH"/>
        </a:p>
      </dgm:t>
    </dgm:pt>
    <dgm:pt modelId="{A79CBC4D-8168-49CC-B9B2-C0F813743ACC}" type="sibTrans" cxnId="{78895A09-A017-436A-9CCB-668ADE82C45F}">
      <dgm:prSet/>
      <dgm:spPr/>
      <dgm:t>
        <a:bodyPr/>
        <a:lstStyle/>
        <a:p>
          <a:endParaRPr lang="de-CH"/>
        </a:p>
      </dgm:t>
    </dgm:pt>
    <dgm:pt modelId="{0E39A24B-C633-4FE0-8257-898217AF035D}">
      <dgm:prSet phldrT="[Text]" custT="1"/>
      <dgm:spPr>
        <a:solidFill>
          <a:prstClr val="black">
            <a:lumMod val="50000"/>
            <a:lumOff val="50000"/>
          </a:prst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44006" tIns="29337" rIns="14669" bIns="29337" numCol="1" spcCol="1270" anchor="ctr" anchorCtr="0"/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i="0" kern="1200" dirty="0">
              <a:solidFill>
                <a:prstClr val="white"/>
              </a:solidFill>
              <a:latin typeface="Arial" panose="020B0604020202020204"/>
              <a:ea typeface="+mn-ea"/>
              <a:cs typeface="+mn-cs"/>
            </a:rPr>
            <a:t>Execution &amp; Operations</a:t>
          </a:r>
        </a:p>
      </dgm:t>
    </dgm:pt>
    <dgm:pt modelId="{5FD5962C-EB4C-4FA3-82B0-F70388591F63}" type="parTrans" cxnId="{2E1D9473-78F3-4CC4-9FC7-3F5D0B5D106E}">
      <dgm:prSet/>
      <dgm:spPr/>
      <dgm:t>
        <a:bodyPr/>
        <a:lstStyle/>
        <a:p>
          <a:endParaRPr lang="de-CH"/>
        </a:p>
      </dgm:t>
    </dgm:pt>
    <dgm:pt modelId="{954F5135-7934-47D6-A18D-8B15EDCEA2AE}" type="sibTrans" cxnId="{2E1D9473-78F3-4CC4-9FC7-3F5D0B5D106E}">
      <dgm:prSet/>
      <dgm:spPr/>
      <dgm:t>
        <a:bodyPr/>
        <a:lstStyle/>
        <a:p>
          <a:endParaRPr lang="de-CH"/>
        </a:p>
      </dgm:t>
    </dgm:pt>
    <dgm:pt modelId="{D483A3EC-13DB-413D-8B2E-315B32863619}" type="pres">
      <dgm:prSet presAssocID="{68C48B32-1904-4A99-9D62-D3F4C630379E}" presName="Name0" presStyleCnt="0">
        <dgm:presLayoutVars>
          <dgm:dir/>
          <dgm:resizeHandles val="exact"/>
        </dgm:presLayoutVars>
      </dgm:prSet>
      <dgm:spPr/>
    </dgm:pt>
    <dgm:pt modelId="{15720B2B-916C-43AF-BCF7-E574858DC883}" type="pres">
      <dgm:prSet presAssocID="{51062A49-E675-47FC-A549-71EBE4E41E86}" presName="parTxOnly" presStyleLbl="node1" presStyleIdx="0" presStyleCnt="4" custLinFactNeighborX="-704" custLinFactNeighborY="877">
        <dgm:presLayoutVars>
          <dgm:bulletEnabled val="1"/>
        </dgm:presLayoutVars>
      </dgm:prSet>
      <dgm:spPr>
        <a:xfrm>
          <a:off x="0" y="0"/>
          <a:ext cx="2172460" cy="399260"/>
        </a:xfrm>
        <a:prstGeom prst="homePlate">
          <a:avLst/>
        </a:prstGeom>
      </dgm:spPr>
    </dgm:pt>
    <dgm:pt modelId="{53CC74DB-3101-4ACA-94A3-3FC8A3C01C20}" type="pres">
      <dgm:prSet presAssocID="{64FA0322-8DE0-4F92-9446-00143DB54EE2}" presName="parSpace" presStyleCnt="0"/>
      <dgm:spPr/>
    </dgm:pt>
    <dgm:pt modelId="{6DD7F5E3-3472-4BD5-A662-88BA92371E6F}" type="pres">
      <dgm:prSet presAssocID="{6DE267C2-5826-4CE6-A86C-8C0A955CEBB7}" presName="parTxOnly" presStyleLbl="node1" presStyleIdx="1" presStyleCnt="4">
        <dgm:presLayoutVars>
          <dgm:bulletEnabled val="1"/>
        </dgm:presLayoutVars>
      </dgm:prSet>
      <dgm:spPr>
        <a:xfrm>
          <a:off x="2558144" y="0"/>
          <a:ext cx="3193702" cy="399260"/>
        </a:xfrm>
        <a:prstGeom prst="chevron">
          <a:avLst/>
        </a:prstGeom>
      </dgm:spPr>
    </dgm:pt>
    <dgm:pt modelId="{6A376EDA-CA9F-49AB-A7A4-088B5D3B7E1E}" type="pres">
      <dgm:prSet presAssocID="{14086661-42BD-4289-B1B5-9C4BDE42A8DB}" presName="parSpace" presStyleCnt="0"/>
      <dgm:spPr/>
    </dgm:pt>
    <dgm:pt modelId="{475421ED-CC2F-47BD-B565-BC2D690E0518}" type="pres">
      <dgm:prSet presAssocID="{864E9A96-A5D0-43AC-9633-21984A1BD0AF}" presName="parTxOnly" presStyleLbl="node1" presStyleIdx="2" presStyleCnt="4">
        <dgm:presLayoutVars>
          <dgm:bulletEnabled val="1"/>
        </dgm:presLayoutVars>
      </dgm:prSet>
      <dgm:spPr/>
    </dgm:pt>
    <dgm:pt modelId="{5DE4D1DE-45AA-4C5A-827E-4FF998809444}" type="pres">
      <dgm:prSet presAssocID="{A79CBC4D-8168-49CC-B9B2-C0F813743ACC}" presName="parSpace" presStyleCnt="0"/>
      <dgm:spPr/>
    </dgm:pt>
    <dgm:pt modelId="{435C604C-6CC6-407B-A623-6836B4D2F1A6}" type="pres">
      <dgm:prSet presAssocID="{0E39A24B-C633-4FE0-8257-898217AF035D}" presName="parTxOnly" presStyleLbl="node1" presStyleIdx="3" presStyleCnt="4">
        <dgm:presLayoutVars>
          <dgm:bulletEnabled val="1"/>
        </dgm:presLayoutVars>
      </dgm:prSet>
      <dgm:spPr>
        <a:xfrm>
          <a:off x="5215230" y="0"/>
          <a:ext cx="2172460" cy="399260"/>
        </a:xfrm>
        <a:prstGeom prst="chevron">
          <a:avLst/>
        </a:prstGeom>
      </dgm:spPr>
    </dgm:pt>
  </dgm:ptLst>
  <dgm:cxnLst>
    <dgm:cxn modelId="{78895A09-A017-436A-9CCB-668ADE82C45F}" srcId="{68C48B32-1904-4A99-9D62-D3F4C630379E}" destId="{864E9A96-A5D0-43AC-9633-21984A1BD0AF}" srcOrd="2" destOrd="0" parTransId="{BC9B4E82-905D-468D-BBE6-E1BEABF9DFDB}" sibTransId="{A79CBC4D-8168-49CC-B9B2-C0F813743ACC}"/>
    <dgm:cxn modelId="{5E18060B-E1CD-4354-AB51-7CF369398DAD}" type="presOf" srcId="{51062A49-E675-47FC-A549-71EBE4E41E86}" destId="{15720B2B-916C-43AF-BCF7-E574858DC883}" srcOrd="0" destOrd="0" presId="urn:microsoft.com/office/officeart/2005/8/layout/hChevron3"/>
    <dgm:cxn modelId="{A6F6BF0B-0D8E-40ED-97A4-62AB8AB6CB3F}" type="presOf" srcId="{0E39A24B-C633-4FE0-8257-898217AF035D}" destId="{435C604C-6CC6-407B-A623-6836B4D2F1A6}" srcOrd="0" destOrd="0" presId="urn:microsoft.com/office/officeart/2005/8/layout/hChevron3"/>
    <dgm:cxn modelId="{A515F73C-607A-4414-A4D0-B91BF55912CF}" type="presOf" srcId="{6DE267C2-5826-4CE6-A86C-8C0A955CEBB7}" destId="{6DD7F5E3-3472-4BD5-A662-88BA92371E6F}" srcOrd="0" destOrd="0" presId="urn:microsoft.com/office/officeart/2005/8/layout/hChevron3"/>
    <dgm:cxn modelId="{BA1F0371-B982-4A81-BB03-DB0BCDD28048}" srcId="{68C48B32-1904-4A99-9D62-D3F4C630379E}" destId="{6DE267C2-5826-4CE6-A86C-8C0A955CEBB7}" srcOrd="1" destOrd="0" parTransId="{8E5918FE-9304-45AB-B3F2-BE66D036C9F1}" sibTransId="{14086661-42BD-4289-B1B5-9C4BDE42A8DB}"/>
    <dgm:cxn modelId="{2E1D9473-78F3-4CC4-9FC7-3F5D0B5D106E}" srcId="{68C48B32-1904-4A99-9D62-D3F4C630379E}" destId="{0E39A24B-C633-4FE0-8257-898217AF035D}" srcOrd="3" destOrd="0" parTransId="{5FD5962C-EB4C-4FA3-82B0-F70388591F63}" sibTransId="{954F5135-7934-47D6-A18D-8B15EDCEA2AE}"/>
    <dgm:cxn modelId="{41A40C56-0C61-4873-A6B3-5B53D517E36C}" type="presOf" srcId="{68C48B32-1904-4A99-9D62-D3F4C630379E}" destId="{D483A3EC-13DB-413D-8B2E-315B32863619}" srcOrd="0" destOrd="0" presId="urn:microsoft.com/office/officeart/2005/8/layout/hChevron3"/>
    <dgm:cxn modelId="{A21E1AB4-3B28-4423-A695-CBF973005D68}" srcId="{68C48B32-1904-4A99-9D62-D3F4C630379E}" destId="{51062A49-E675-47FC-A549-71EBE4E41E86}" srcOrd="0" destOrd="0" parTransId="{7B172B9E-F43F-4C8E-8C09-B6AC20C5E558}" sibTransId="{64FA0322-8DE0-4F92-9446-00143DB54EE2}"/>
    <dgm:cxn modelId="{2825EEBE-38DA-4354-AA22-1301D3F0DFB7}" type="presOf" srcId="{864E9A96-A5D0-43AC-9633-21984A1BD0AF}" destId="{475421ED-CC2F-47BD-B565-BC2D690E0518}" srcOrd="0" destOrd="0" presId="urn:microsoft.com/office/officeart/2005/8/layout/hChevron3"/>
    <dgm:cxn modelId="{A718A868-B8F2-4B7F-BE79-AC98FD20A666}" type="presParOf" srcId="{D483A3EC-13DB-413D-8B2E-315B32863619}" destId="{15720B2B-916C-43AF-BCF7-E574858DC883}" srcOrd="0" destOrd="0" presId="urn:microsoft.com/office/officeart/2005/8/layout/hChevron3"/>
    <dgm:cxn modelId="{A117640E-A2E2-4A75-926A-DFC2DFCBCE52}" type="presParOf" srcId="{D483A3EC-13DB-413D-8B2E-315B32863619}" destId="{53CC74DB-3101-4ACA-94A3-3FC8A3C01C20}" srcOrd="1" destOrd="0" presId="urn:microsoft.com/office/officeart/2005/8/layout/hChevron3"/>
    <dgm:cxn modelId="{15572362-C1D5-4BD8-9F9B-7D1D5A23BBA0}" type="presParOf" srcId="{D483A3EC-13DB-413D-8B2E-315B32863619}" destId="{6DD7F5E3-3472-4BD5-A662-88BA92371E6F}" srcOrd="2" destOrd="0" presId="urn:microsoft.com/office/officeart/2005/8/layout/hChevron3"/>
    <dgm:cxn modelId="{FB2FC7E7-7A9C-42E0-99A8-3B7F90B14204}" type="presParOf" srcId="{D483A3EC-13DB-413D-8B2E-315B32863619}" destId="{6A376EDA-CA9F-49AB-A7A4-088B5D3B7E1E}" srcOrd="3" destOrd="0" presId="urn:microsoft.com/office/officeart/2005/8/layout/hChevron3"/>
    <dgm:cxn modelId="{597DA207-3416-4920-B49F-A28EE34FD2F6}" type="presParOf" srcId="{D483A3EC-13DB-413D-8B2E-315B32863619}" destId="{475421ED-CC2F-47BD-B565-BC2D690E0518}" srcOrd="4" destOrd="0" presId="urn:microsoft.com/office/officeart/2005/8/layout/hChevron3"/>
    <dgm:cxn modelId="{12CAC763-9711-4483-83FC-54BAA29E55FF}" type="presParOf" srcId="{D483A3EC-13DB-413D-8B2E-315B32863619}" destId="{5DE4D1DE-45AA-4C5A-827E-4FF998809444}" srcOrd="5" destOrd="0" presId="urn:microsoft.com/office/officeart/2005/8/layout/hChevron3"/>
    <dgm:cxn modelId="{69D60E87-AAE1-4604-BE16-F23D2BF504D2}" type="presParOf" srcId="{D483A3EC-13DB-413D-8B2E-315B32863619}" destId="{435C604C-6CC6-407B-A623-6836B4D2F1A6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8C48B32-1904-4A99-9D62-D3F4C630379E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CH"/>
        </a:p>
      </dgm:t>
    </dgm:pt>
    <dgm:pt modelId="{51062A49-E675-47FC-A549-71EBE4E41E86}">
      <dgm:prSet phldrT="[Text]" custT="1"/>
      <dgm:spPr>
        <a:solidFill>
          <a:schemeClr val="tx1">
            <a:lumMod val="50000"/>
            <a:lumOff val="50000"/>
          </a:scheme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/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i="0" kern="1200" dirty="0"/>
            <a:t>Site Survey</a:t>
          </a:r>
          <a:endParaRPr lang="en-US" sz="1100" i="0" kern="1200" dirty="0">
            <a:solidFill>
              <a:prstClr val="white"/>
            </a:solidFill>
            <a:latin typeface="Arial" panose="020B0604020202020204"/>
            <a:ea typeface="+mn-ea"/>
            <a:cs typeface="+mn-cs"/>
          </a:endParaRPr>
        </a:p>
      </dgm:t>
    </dgm:pt>
    <dgm:pt modelId="{7B172B9E-F43F-4C8E-8C09-B6AC20C5E558}" type="parTrans" cxnId="{A21E1AB4-3B28-4423-A695-CBF973005D68}">
      <dgm:prSet/>
      <dgm:spPr/>
      <dgm:t>
        <a:bodyPr/>
        <a:lstStyle/>
        <a:p>
          <a:endParaRPr lang="de-CH"/>
        </a:p>
      </dgm:t>
    </dgm:pt>
    <dgm:pt modelId="{64FA0322-8DE0-4F92-9446-00143DB54EE2}" type="sibTrans" cxnId="{A21E1AB4-3B28-4423-A695-CBF973005D68}">
      <dgm:prSet/>
      <dgm:spPr/>
      <dgm:t>
        <a:bodyPr/>
        <a:lstStyle/>
        <a:p>
          <a:endParaRPr lang="de-CH"/>
        </a:p>
      </dgm:t>
    </dgm:pt>
    <dgm:pt modelId="{6DE267C2-5826-4CE6-A86C-8C0A955CEBB7}">
      <dgm:prSet phldrT="[Text]" custT="1"/>
      <dgm:spPr>
        <a:solidFill>
          <a:prstClr val="black">
            <a:lumMod val="50000"/>
            <a:lumOff val="50000"/>
          </a:prst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44006" tIns="29337" rIns="14669" bIns="29337" numCol="1" spcCol="1270" anchor="ctr" anchorCtr="0"/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i="0" kern="1200" dirty="0">
              <a:solidFill>
                <a:prstClr val="white"/>
              </a:solidFill>
              <a:latin typeface="Arial" panose="020B0604020202020204"/>
              <a:ea typeface="+mn-ea"/>
              <a:cs typeface="+mn-cs"/>
            </a:rPr>
            <a:t>Schematic Design</a:t>
          </a:r>
        </a:p>
      </dgm:t>
    </dgm:pt>
    <dgm:pt modelId="{8E5918FE-9304-45AB-B3F2-BE66D036C9F1}" type="parTrans" cxnId="{BA1F0371-B982-4A81-BB03-DB0BCDD28048}">
      <dgm:prSet/>
      <dgm:spPr/>
      <dgm:t>
        <a:bodyPr/>
        <a:lstStyle/>
        <a:p>
          <a:endParaRPr lang="de-CH"/>
        </a:p>
      </dgm:t>
    </dgm:pt>
    <dgm:pt modelId="{14086661-42BD-4289-B1B5-9C4BDE42A8DB}" type="sibTrans" cxnId="{BA1F0371-B982-4A81-BB03-DB0BCDD28048}">
      <dgm:prSet/>
      <dgm:spPr/>
      <dgm:t>
        <a:bodyPr/>
        <a:lstStyle/>
        <a:p>
          <a:endParaRPr lang="de-CH"/>
        </a:p>
      </dgm:t>
    </dgm:pt>
    <dgm:pt modelId="{864E9A96-A5D0-43AC-9633-21984A1BD0AF}">
      <dgm:prSet phldrT="[Text]" custT="1"/>
      <dgm:spPr>
        <a:solidFill>
          <a:srgbClr val="C00000"/>
        </a:solidFill>
      </dgm:spPr>
      <dgm:t>
        <a:bodyPr/>
        <a:lstStyle/>
        <a:p>
          <a:r>
            <a:rPr lang="en-US" sz="1100" i="0" dirty="0"/>
            <a:t>Technical Design</a:t>
          </a:r>
        </a:p>
      </dgm:t>
    </dgm:pt>
    <dgm:pt modelId="{BC9B4E82-905D-468D-BBE6-E1BEABF9DFDB}" type="parTrans" cxnId="{78895A09-A017-436A-9CCB-668ADE82C45F}">
      <dgm:prSet/>
      <dgm:spPr/>
      <dgm:t>
        <a:bodyPr/>
        <a:lstStyle/>
        <a:p>
          <a:endParaRPr lang="de-CH"/>
        </a:p>
      </dgm:t>
    </dgm:pt>
    <dgm:pt modelId="{A79CBC4D-8168-49CC-B9B2-C0F813743ACC}" type="sibTrans" cxnId="{78895A09-A017-436A-9CCB-668ADE82C45F}">
      <dgm:prSet/>
      <dgm:spPr/>
      <dgm:t>
        <a:bodyPr/>
        <a:lstStyle/>
        <a:p>
          <a:endParaRPr lang="de-CH"/>
        </a:p>
      </dgm:t>
    </dgm:pt>
    <dgm:pt modelId="{0E39A24B-C633-4FE0-8257-898217AF035D}">
      <dgm:prSet phldrT="[Text]" custT="1"/>
      <dgm:spPr>
        <a:solidFill>
          <a:prstClr val="black">
            <a:lumMod val="50000"/>
            <a:lumOff val="50000"/>
          </a:prst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44006" tIns="29337" rIns="14669" bIns="29337" numCol="1" spcCol="1270" anchor="ctr" anchorCtr="0"/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i="0" kern="1200" dirty="0">
              <a:solidFill>
                <a:prstClr val="white"/>
              </a:solidFill>
              <a:latin typeface="Arial" panose="020B0604020202020204"/>
              <a:ea typeface="+mn-ea"/>
              <a:cs typeface="+mn-cs"/>
            </a:rPr>
            <a:t>Execution &amp; Operations</a:t>
          </a:r>
        </a:p>
      </dgm:t>
    </dgm:pt>
    <dgm:pt modelId="{5FD5962C-EB4C-4FA3-82B0-F70388591F63}" type="parTrans" cxnId="{2E1D9473-78F3-4CC4-9FC7-3F5D0B5D106E}">
      <dgm:prSet/>
      <dgm:spPr/>
      <dgm:t>
        <a:bodyPr/>
        <a:lstStyle/>
        <a:p>
          <a:endParaRPr lang="de-CH"/>
        </a:p>
      </dgm:t>
    </dgm:pt>
    <dgm:pt modelId="{954F5135-7934-47D6-A18D-8B15EDCEA2AE}" type="sibTrans" cxnId="{2E1D9473-78F3-4CC4-9FC7-3F5D0B5D106E}">
      <dgm:prSet/>
      <dgm:spPr/>
      <dgm:t>
        <a:bodyPr/>
        <a:lstStyle/>
        <a:p>
          <a:endParaRPr lang="de-CH"/>
        </a:p>
      </dgm:t>
    </dgm:pt>
    <dgm:pt modelId="{D483A3EC-13DB-413D-8B2E-315B32863619}" type="pres">
      <dgm:prSet presAssocID="{68C48B32-1904-4A99-9D62-D3F4C630379E}" presName="Name0" presStyleCnt="0">
        <dgm:presLayoutVars>
          <dgm:dir/>
          <dgm:resizeHandles val="exact"/>
        </dgm:presLayoutVars>
      </dgm:prSet>
      <dgm:spPr/>
    </dgm:pt>
    <dgm:pt modelId="{15720B2B-916C-43AF-BCF7-E574858DC883}" type="pres">
      <dgm:prSet presAssocID="{51062A49-E675-47FC-A549-71EBE4E41E86}" presName="parTxOnly" presStyleLbl="node1" presStyleIdx="0" presStyleCnt="4" custLinFactNeighborX="-704" custLinFactNeighborY="877">
        <dgm:presLayoutVars>
          <dgm:bulletEnabled val="1"/>
        </dgm:presLayoutVars>
      </dgm:prSet>
      <dgm:spPr>
        <a:xfrm>
          <a:off x="0" y="0"/>
          <a:ext cx="2172460" cy="399260"/>
        </a:xfrm>
        <a:prstGeom prst="homePlate">
          <a:avLst/>
        </a:prstGeom>
      </dgm:spPr>
    </dgm:pt>
    <dgm:pt modelId="{53CC74DB-3101-4ACA-94A3-3FC8A3C01C20}" type="pres">
      <dgm:prSet presAssocID="{64FA0322-8DE0-4F92-9446-00143DB54EE2}" presName="parSpace" presStyleCnt="0"/>
      <dgm:spPr/>
    </dgm:pt>
    <dgm:pt modelId="{6DD7F5E3-3472-4BD5-A662-88BA92371E6F}" type="pres">
      <dgm:prSet presAssocID="{6DE267C2-5826-4CE6-A86C-8C0A955CEBB7}" presName="parTxOnly" presStyleLbl="node1" presStyleIdx="1" presStyleCnt="4">
        <dgm:presLayoutVars>
          <dgm:bulletEnabled val="1"/>
        </dgm:presLayoutVars>
      </dgm:prSet>
      <dgm:spPr>
        <a:xfrm>
          <a:off x="2558144" y="0"/>
          <a:ext cx="3193702" cy="399260"/>
        </a:xfrm>
        <a:prstGeom prst="chevron">
          <a:avLst/>
        </a:prstGeom>
      </dgm:spPr>
    </dgm:pt>
    <dgm:pt modelId="{6A376EDA-CA9F-49AB-A7A4-088B5D3B7E1E}" type="pres">
      <dgm:prSet presAssocID="{14086661-42BD-4289-B1B5-9C4BDE42A8DB}" presName="parSpace" presStyleCnt="0"/>
      <dgm:spPr/>
    </dgm:pt>
    <dgm:pt modelId="{475421ED-CC2F-47BD-B565-BC2D690E0518}" type="pres">
      <dgm:prSet presAssocID="{864E9A96-A5D0-43AC-9633-21984A1BD0AF}" presName="parTxOnly" presStyleLbl="node1" presStyleIdx="2" presStyleCnt="4">
        <dgm:presLayoutVars>
          <dgm:bulletEnabled val="1"/>
        </dgm:presLayoutVars>
      </dgm:prSet>
      <dgm:spPr/>
    </dgm:pt>
    <dgm:pt modelId="{5DE4D1DE-45AA-4C5A-827E-4FF998809444}" type="pres">
      <dgm:prSet presAssocID="{A79CBC4D-8168-49CC-B9B2-C0F813743ACC}" presName="parSpace" presStyleCnt="0"/>
      <dgm:spPr/>
    </dgm:pt>
    <dgm:pt modelId="{435C604C-6CC6-407B-A623-6836B4D2F1A6}" type="pres">
      <dgm:prSet presAssocID="{0E39A24B-C633-4FE0-8257-898217AF035D}" presName="parTxOnly" presStyleLbl="node1" presStyleIdx="3" presStyleCnt="4">
        <dgm:presLayoutVars>
          <dgm:bulletEnabled val="1"/>
        </dgm:presLayoutVars>
      </dgm:prSet>
      <dgm:spPr>
        <a:xfrm>
          <a:off x="5215230" y="0"/>
          <a:ext cx="2172460" cy="399260"/>
        </a:xfrm>
        <a:prstGeom prst="chevron">
          <a:avLst/>
        </a:prstGeom>
      </dgm:spPr>
    </dgm:pt>
  </dgm:ptLst>
  <dgm:cxnLst>
    <dgm:cxn modelId="{78895A09-A017-436A-9CCB-668ADE82C45F}" srcId="{68C48B32-1904-4A99-9D62-D3F4C630379E}" destId="{864E9A96-A5D0-43AC-9633-21984A1BD0AF}" srcOrd="2" destOrd="0" parTransId="{BC9B4E82-905D-468D-BBE6-E1BEABF9DFDB}" sibTransId="{A79CBC4D-8168-49CC-B9B2-C0F813743ACC}"/>
    <dgm:cxn modelId="{5E18060B-E1CD-4354-AB51-7CF369398DAD}" type="presOf" srcId="{51062A49-E675-47FC-A549-71EBE4E41E86}" destId="{15720B2B-916C-43AF-BCF7-E574858DC883}" srcOrd="0" destOrd="0" presId="urn:microsoft.com/office/officeart/2005/8/layout/hChevron3"/>
    <dgm:cxn modelId="{A6F6BF0B-0D8E-40ED-97A4-62AB8AB6CB3F}" type="presOf" srcId="{0E39A24B-C633-4FE0-8257-898217AF035D}" destId="{435C604C-6CC6-407B-A623-6836B4D2F1A6}" srcOrd="0" destOrd="0" presId="urn:microsoft.com/office/officeart/2005/8/layout/hChevron3"/>
    <dgm:cxn modelId="{A515F73C-607A-4414-A4D0-B91BF55912CF}" type="presOf" srcId="{6DE267C2-5826-4CE6-A86C-8C0A955CEBB7}" destId="{6DD7F5E3-3472-4BD5-A662-88BA92371E6F}" srcOrd="0" destOrd="0" presId="urn:microsoft.com/office/officeart/2005/8/layout/hChevron3"/>
    <dgm:cxn modelId="{BA1F0371-B982-4A81-BB03-DB0BCDD28048}" srcId="{68C48B32-1904-4A99-9D62-D3F4C630379E}" destId="{6DE267C2-5826-4CE6-A86C-8C0A955CEBB7}" srcOrd="1" destOrd="0" parTransId="{8E5918FE-9304-45AB-B3F2-BE66D036C9F1}" sibTransId="{14086661-42BD-4289-B1B5-9C4BDE42A8DB}"/>
    <dgm:cxn modelId="{2E1D9473-78F3-4CC4-9FC7-3F5D0B5D106E}" srcId="{68C48B32-1904-4A99-9D62-D3F4C630379E}" destId="{0E39A24B-C633-4FE0-8257-898217AF035D}" srcOrd="3" destOrd="0" parTransId="{5FD5962C-EB4C-4FA3-82B0-F70388591F63}" sibTransId="{954F5135-7934-47D6-A18D-8B15EDCEA2AE}"/>
    <dgm:cxn modelId="{41A40C56-0C61-4873-A6B3-5B53D517E36C}" type="presOf" srcId="{68C48B32-1904-4A99-9D62-D3F4C630379E}" destId="{D483A3EC-13DB-413D-8B2E-315B32863619}" srcOrd="0" destOrd="0" presId="urn:microsoft.com/office/officeart/2005/8/layout/hChevron3"/>
    <dgm:cxn modelId="{A21E1AB4-3B28-4423-A695-CBF973005D68}" srcId="{68C48B32-1904-4A99-9D62-D3F4C630379E}" destId="{51062A49-E675-47FC-A549-71EBE4E41E86}" srcOrd="0" destOrd="0" parTransId="{7B172B9E-F43F-4C8E-8C09-B6AC20C5E558}" sibTransId="{64FA0322-8DE0-4F92-9446-00143DB54EE2}"/>
    <dgm:cxn modelId="{2825EEBE-38DA-4354-AA22-1301D3F0DFB7}" type="presOf" srcId="{864E9A96-A5D0-43AC-9633-21984A1BD0AF}" destId="{475421ED-CC2F-47BD-B565-BC2D690E0518}" srcOrd="0" destOrd="0" presId="urn:microsoft.com/office/officeart/2005/8/layout/hChevron3"/>
    <dgm:cxn modelId="{A718A868-B8F2-4B7F-BE79-AC98FD20A666}" type="presParOf" srcId="{D483A3EC-13DB-413D-8B2E-315B32863619}" destId="{15720B2B-916C-43AF-BCF7-E574858DC883}" srcOrd="0" destOrd="0" presId="urn:microsoft.com/office/officeart/2005/8/layout/hChevron3"/>
    <dgm:cxn modelId="{A117640E-A2E2-4A75-926A-DFC2DFCBCE52}" type="presParOf" srcId="{D483A3EC-13DB-413D-8B2E-315B32863619}" destId="{53CC74DB-3101-4ACA-94A3-3FC8A3C01C20}" srcOrd="1" destOrd="0" presId="urn:microsoft.com/office/officeart/2005/8/layout/hChevron3"/>
    <dgm:cxn modelId="{15572362-C1D5-4BD8-9F9B-7D1D5A23BBA0}" type="presParOf" srcId="{D483A3EC-13DB-413D-8B2E-315B32863619}" destId="{6DD7F5E3-3472-4BD5-A662-88BA92371E6F}" srcOrd="2" destOrd="0" presId="urn:microsoft.com/office/officeart/2005/8/layout/hChevron3"/>
    <dgm:cxn modelId="{FB2FC7E7-7A9C-42E0-99A8-3B7F90B14204}" type="presParOf" srcId="{D483A3EC-13DB-413D-8B2E-315B32863619}" destId="{6A376EDA-CA9F-49AB-A7A4-088B5D3B7E1E}" srcOrd="3" destOrd="0" presId="urn:microsoft.com/office/officeart/2005/8/layout/hChevron3"/>
    <dgm:cxn modelId="{597DA207-3416-4920-B49F-A28EE34FD2F6}" type="presParOf" srcId="{D483A3EC-13DB-413D-8B2E-315B32863619}" destId="{475421ED-CC2F-47BD-B565-BC2D690E0518}" srcOrd="4" destOrd="0" presId="urn:microsoft.com/office/officeart/2005/8/layout/hChevron3"/>
    <dgm:cxn modelId="{12CAC763-9711-4483-83FC-54BAA29E55FF}" type="presParOf" srcId="{D483A3EC-13DB-413D-8B2E-315B32863619}" destId="{5DE4D1DE-45AA-4C5A-827E-4FF998809444}" srcOrd="5" destOrd="0" presId="urn:microsoft.com/office/officeart/2005/8/layout/hChevron3"/>
    <dgm:cxn modelId="{69D60E87-AAE1-4604-BE16-F23D2BF504D2}" type="presParOf" srcId="{D483A3EC-13DB-413D-8B2E-315B32863619}" destId="{435C604C-6CC6-407B-A623-6836B4D2F1A6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8C48B32-1904-4A99-9D62-D3F4C630379E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CH"/>
        </a:p>
      </dgm:t>
    </dgm:pt>
    <dgm:pt modelId="{51062A49-E675-47FC-A549-71EBE4E41E86}">
      <dgm:prSet phldrT="[Text]" custT="1"/>
      <dgm:spPr>
        <a:solidFill>
          <a:prstClr val="black">
            <a:lumMod val="50000"/>
            <a:lumOff val="50000"/>
          </a:prst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44006" tIns="29337" rIns="14669" bIns="29337" numCol="1" spcCol="1270" anchor="ctr" anchorCtr="0"/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i="0" kern="1200" dirty="0">
              <a:solidFill>
                <a:prstClr val="white"/>
              </a:solidFill>
              <a:latin typeface="Arial" panose="020B0604020202020204"/>
              <a:ea typeface="+mn-ea"/>
              <a:cs typeface="+mn-cs"/>
            </a:rPr>
            <a:t>Site Survey</a:t>
          </a:r>
        </a:p>
      </dgm:t>
    </dgm:pt>
    <dgm:pt modelId="{7B172B9E-F43F-4C8E-8C09-B6AC20C5E558}" type="parTrans" cxnId="{A21E1AB4-3B28-4423-A695-CBF973005D68}">
      <dgm:prSet/>
      <dgm:spPr/>
      <dgm:t>
        <a:bodyPr/>
        <a:lstStyle/>
        <a:p>
          <a:endParaRPr lang="de-CH"/>
        </a:p>
      </dgm:t>
    </dgm:pt>
    <dgm:pt modelId="{64FA0322-8DE0-4F92-9446-00143DB54EE2}" type="sibTrans" cxnId="{A21E1AB4-3B28-4423-A695-CBF973005D68}">
      <dgm:prSet/>
      <dgm:spPr/>
      <dgm:t>
        <a:bodyPr/>
        <a:lstStyle/>
        <a:p>
          <a:endParaRPr lang="de-CH"/>
        </a:p>
      </dgm:t>
    </dgm:pt>
    <dgm:pt modelId="{6DE267C2-5826-4CE6-A86C-8C0A955CEBB7}">
      <dgm:prSet phldrT="[Text]" custT="1"/>
      <dgm:spPr>
        <a:solidFill>
          <a:prstClr val="black">
            <a:lumMod val="50000"/>
            <a:lumOff val="50000"/>
          </a:prst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44006" tIns="29337" rIns="14669" bIns="29337" numCol="1" spcCol="1270" anchor="ctr" anchorCtr="0"/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i="0" kern="1200" dirty="0">
              <a:solidFill>
                <a:prstClr val="white"/>
              </a:solidFill>
              <a:latin typeface="Arial" panose="020B0604020202020204"/>
              <a:ea typeface="+mn-ea"/>
              <a:cs typeface="+mn-cs"/>
            </a:rPr>
            <a:t>Schematic Design</a:t>
          </a:r>
        </a:p>
      </dgm:t>
    </dgm:pt>
    <dgm:pt modelId="{8E5918FE-9304-45AB-B3F2-BE66D036C9F1}" type="parTrans" cxnId="{BA1F0371-B982-4A81-BB03-DB0BCDD28048}">
      <dgm:prSet/>
      <dgm:spPr/>
      <dgm:t>
        <a:bodyPr/>
        <a:lstStyle/>
        <a:p>
          <a:endParaRPr lang="de-CH"/>
        </a:p>
      </dgm:t>
    </dgm:pt>
    <dgm:pt modelId="{14086661-42BD-4289-B1B5-9C4BDE42A8DB}" type="sibTrans" cxnId="{BA1F0371-B982-4A81-BB03-DB0BCDD28048}">
      <dgm:prSet/>
      <dgm:spPr/>
      <dgm:t>
        <a:bodyPr/>
        <a:lstStyle/>
        <a:p>
          <a:endParaRPr lang="de-CH"/>
        </a:p>
      </dgm:t>
    </dgm:pt>
    <dgm:pt modelId="{864E9A96-A5D0-43AC-9633-21984A1BD0AF}">
      <dgm:prSet phldrT="[Text]" custT="1"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r>
            <a:rPr lang="en-US" sz="1100" i="0" dirty="0"/>
            <a:t>Technical Design</a:t>
          </a:r>
        </a:p>
      </dgm:t>
    </dgm:pt>
    <dgm:pt modelId="{BC9B4E82-905D-468D-BBE6-E1BEABF9DFDB}" type="parTrans" cxnId="{78895A09-A017-436A-9CCB-668ADE82C45F}">
      <dgm:prSet/>
      <dgm:spPr/>
      <dgm:t>
        <a:bodyPr/>
        <a:lstStyle/>
        <a:p>
          <a:endParaRPr lang="de-CH"/>
        </a:p>
      </dgm:t>
    </dgm:pt>
    <dgm:pt modelId="{A79CBC4D-8168-49CC-B9B2-C0F813743ACC}" type="sibTrans" cxnId="{78895A09-A017-436A-9CCB-668ADE82C45F}">
      <dgm:prSet/>
      <dgm:spPr/>
      <dgm:t>
        <a:bodyPr/>
        <a:lstStyle/>
        <a:p>
          <a:endParaRPr lang="de-CH"/>
        </a:p>
      </dgm:t>
    </dgm:pt>
    <dgm:pt modelId="{0E39A24B-C633-4FE0-8257-898217AF035D}">
      <dgm:prSet phldrT="[Text]" custT="1"/>
      <dgm:spPr>
        <a:solidFill>
          <a:srgbClr val="C00000"/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58674" tIns="29337" rIns="14669" bIns="29337" numCol="1" spcCol="1270" anchor="ctr" anchorCtr="0"/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i="0" kern="1200" dirty="0">
              <a:solidFill>
                <a:prstClr val="white"/>
              </a:solidFill>
              <a:latin typeface="Arial" panose="020B0604020202020204"/>
              <a:ea typeface="+mn-ea"/>
              <a:cs typeface="+mn-cs"/>
            </a:rPr>
            <a:t>Execution &amp; Operations</a:t>
          </a:r>
        </a:p>
      </dgm:t>
    </dgm:pt>
    <dgm:pt modelId="{5FD5962C-EB4C-4FA3-82B0-F70388591F63}" type="parTrans" cxnId="{2E1D9473-78F3-4CC4-9FC7-3F5D0B5D106E}">
      <dgm:prSet/>
      <dgm:spPr/>
      <dgm:t>
        <a:bodyPr/>
        <a:lstStyle/>
        <a:p>
          <a:endParaRPr lang="de-CH"/>
        </a:p>
      </dgm:t>
    </dgm:pt>
    <dgm:pt modelId="{954F5135-7934-47D6-A18D-8B15EDCEA2AE}" type="sibTrans" cxnId="{2E1D9473-78F3-4CC4-9FC7-3F5D0B5D106E}">
      <dgm:prSet/>
      <dgm:spPr/>
      <dgm:t>
        <a:bodyPr/>
        <a:lstStyle/>
        <a:p>
          <a:endParaRPr lang="de-CH"/>
        </a:p>
      </dgm:t>
    </dgm:pt>
    <dgm:pt modelId="{D483A3EC-13DB-413D-8B2E-315B32863619}" type="pres">
      <dgm:prSet presAssocID="{68C48B32-1904-4A99-9D62-D3F4C630379E}" presName="Name0" presStyleCnt="0">
        <dgm:presLayoutVars>
          <dgm:dir/>
          <dgm:resizeHandles val="exact"/>
        </dgm:presLayoutVars>
      </dgm:prSet>
      <dgm:spPr/>
    </dgm:pt>
    <dgm:pt modelId="{15720B2B-916C-43AF-BCF7-E574858DC883}" type="pres">
      <dgm:prSet presAssocID="{51062A49-E675-47FC-A549-71EBE4E41E86}" presName="parTxOnly" presStyleLbl="node1" presStyleIdx="0" presStyleCnt="4" custLinFactNeighborX="-704" custLinFactNeighborY="877">
        <dgm:presLayoutVars>
          <dgm:bulletEnabled val="1"/>
        </dgm:presLayoutVars>
      </dgm:prSet>
      <dgm:spPr>
        <a:xfrm>
          <a:off x="0" y="0"/>
          <a:ext cx="3193702" cy="399260"/>
        </a:xfrm>
        <a:prstGeom prst="homePlate">
          <a:avLst/>
        </a:prstGeom>
      </dgm:spPr>
    </dgm:pt>
    <dgm:pt modelId="{53CC74DB-3101-4ACA-94A3-3FC8A3C01C20}" type="pres">
      <dgm:prSet presAssocID="{64FA0322-8DE0-4F92-9446-00143DB54EE2}" presName="parSpace" presStyleCnt="0"/>
      <dgm:spPr/>
    </dgm:pt>
    <dgm:pt modelId="{6DD7F5E3-3472-4BD5-A662-88BA92371E6F}" type="pres">
      <dgm:prSet presAssocID="{6DE267C2-5826-4CE6-A86C-8C0A955CEBB7}" presName="parTxOnly" presStyleLbl="node1" presStyleIdx="1" presStyleCnt="4">
        <dgm:presLayoutVars>
          <dgm:bulletEnabled val="1"/>
        </dgm:presLayoutVars>
      </dgm:prSet>
      <dgm:spPr>
        <a:xfrm>
          <a:off x="2558144" y="0"/>
          <a:ext cx="3193702" cy="399260"/>
        </a:xfrm>
        <a:prstGeom prst="chevron">
          <a:avLst/>
        </a:prstGeom>
      </dgm:spPr>
    </dgm:pt>
    <dgm:pt modelId="{6A376EDA-CA9F-49AB-A7A4-088B5D3B7E1E}" type="pres">
      <dgm:prSet presAssocID="{14086661-42BD-4289-B1B5-9C4BDE42A8DB}" presName="parSpace" presStyleCnt="0"/>
      <dgm:spPr/>
    </dgm:pt>
    <dgm:pt modelId="{475421ED-CC2F-47BD-B565-BC2D690E0518}" type="pres">
      <dgm:prSet presAssocID="{864E9A96-A5D0-43AC-9633-21984A1BD0AF}" presName="parTxOnly" presStyleLbl="node1" presStyleIdx="2" presStyleCnt="4">
        <dgm:presLayoutVars>
          <dgm:bulletEnabled val="1"/>
        </dgm:presLayoutVars>
      </dgm:prSet>
      <dgm:spPr/>
    </dgm:pt>
    <dgm:pt modelId="{5DE4D1DE-45AA-4C5A-827E-4FF998809444}" type="pres">
      <dgm:prSet presAssocID="{A79CBC4D-8168-49CC-B9B2-C0F813743ACC}" presName="parSpace" presStyleCnt="0"/>
      <dgm:spPr/>
    </dgm:pt>
    <dgm:pt modelId="{435C604C-6CC6-407B-A623-6836B4D2F1A6}" type="pres">
      <dgm:prSet presAssocID="{0E39A24B-C633-4FE0-8257-898217AF035D}" presName="parTxOnly" presStyleLbl="node1" presStyleIdx="3" presStyleCnt="4">
        <dgm:presLayoutVars>
          <dgm:bulletEnabled val="1"/>
        </dgm:presLayoutVars>
      </dgm:prSet>
      <dgm:spPr>
        <a:xfrm>
          <a:off x="7668067" y="0"/>
          <a:ext cx="3193702" cy="399260"/>
        </a:xfrm>
        <a:prstGeom prst="chevron">
          <a:avLst/>
        </a:prstGeom>
      </dgm:spPr>
    </dgm:pt>
  </dgm:ptLst>
  <dgm:cxnLst>
    <dgm:cxn modelId="{78895A09-A017-436A-9CCB-668ADE82C45F}" srcId="{68C48B32-1904-4A99-9D62-D3F4C630379E}" destId="{864E9A96-A5D0-43AC-9633-21984A1BD0AF}" srcOrd="2" destOrd="0" parTransId="{BC9B4E82-905D-468D-BBE6-E1BEABF9DFDB}" sibTransId="{A79CBC4D-8168-49CC-B9B2-C0F813743ACC}"/>
    <dgm:cxn modelId="{5E18060B-E1CD-4354-AB51-7CF369398DAD}" type="presOf" srcId="{51062A49-E675-47FC-A549-71EBE4E41E86}" destId="{15720B2B-916C-43AF-BCF7-E574858DC883}" srcOrd="0" destOrd="0" presId="urn:microsoft.com/office/officeart/2005/8/layout/hChevron3"/>
    <dgm:cxn modelId="{A6F6BF0B-0D8E-40ED-97A4-62AB8AB6CB3F}" type="presOf" srcId="{0E39A24B-C633-4FE0-8257-898217AF035D}" destId="{435C604C-6CC6-407B-A623-6836B4D2F1A6}" srcOrd="0" destOrd="0" presId="urn:microsoft.com/office/officeart/2005/8/layout/hChevron3"/>
    <dgm:cxn modelId="{A515F73C-607A-4414-A4D0-B91BF55912CF}" type="presOf" srcId="{6DE267C2-5826-4CE6-A86C-8C0A955CEBB7}" destId="{6DD7F5E3-3472-4BD5-A662-88BA92371E6F}" srcOrd="0" destOrd="0" presId="urn:microsoft.com/office/officeart/2005/8/layout/hChevron3"/>
    <dgm:cxn modelId="{BA1F0371-B982-4A81-BB03-DB0BCDD28048}" srcId="{68C48B32-1904-4A99-9D62-D3F4C630379E}" destId="{6DE267C2-5826-4CE6-A86C-8C0A955CEBB7}" srcOrd="1" destOrd="0" parTransId="{8E5918FE-9304-45AB-B3F2-BE66D036C9F1}" sibTransId="{14086661-42BD-4289-B1B5-9C4BDE42A8DB}"/>
    <dgm:cxn modelId="{2E1D9473-78F3-4CC4-9FC7-3F5D0B5D106E}" srcId="{68C48B32-1904-4A99-9D62-D3F4C630379E}" destId="{0E39A24B-C633-4FE0-8257-898217AF035D}" srcOrd="3" destOrd="0" parTransId="{5FD5962C-EB4C-4FA3-82B0-F70388591F63}" sibTransId="{954F5135-7934-47D6-A18D-8B15EDCEA2AE}"/>
    <dgm:cxn modelId="{41A40C56-0C61-4873-A6B3-5B53D517E36C}" type="presOf" srcId="{68C48B32-1904-4A99-9D62-D3F4C630379E}" destId="{D483A3EC-13DB-413D-8B2E-315B32863619}" srcOrd="0" destOrd="0" presId="urn:microsoft.com/office/officeart/2005/8/layout/hChevron3"/>
    <dgm:cxn modelId="{A21E1AB4-3B28-4423-A695-CBF973005D68}" srcId="{68C48B32-1904-4A99-9D62-D3F4C630379E}" destId="{51062A49-E675-47FC-A549-71EBE4E41E86}" srcOrd="0" destOrd="0" parTransId="{7B172B9E-F43F-4C8E-8C09-B6AC20C5E558}" sibTransId="{64FA0322-8DE0-4F92-9446-00143DB54EE2}"/>
    <dgm:cxn modelId="{2825EEBE-38DA-4354-AA22-1301D3F0DFB7}" type="presOf" srcId="{864E9A96-A5D0-43AC-9633-21984A1BD0AF}" destId="{475421ED-CC2F-47BD-B565-BC2D690E0518}" srcOrd="0" destOrd="0" presId="urn:microsoft.com/office/officeart/2005/8/layout/hChevron3"/>
    <dgm:cxn modelId="{A718A868-B8F2-4B7F-BE79-AC98FD20A666}" type="presParOf" srcId="{D483A3EC-13DB-413D-8B2E-315B32863619}" destId="{15720B2B-916C-43AF-BCF7-E574858DC883}" srcOrd="0" destOrd="0" presId="urn:microsoft.com/office/officeart/2005/8/layout/hChevron3"/>
    <dgm:cxn modelId="{A117640E-A2E2-4A75-926A-DFC2DFCBCE52}" type="presParOf" srcId="{D483A3EC-13DB-413D-8B2E-315B32863619}" destId="{53CC74DB-3101-4ACA-94A3-3FC8A3C01C20}" srcOrd="1" destOrd="0" presId="urn:microsoft.com/office/officeart/2005/8/layout/hChevron3"/>
    <dgm:cxn modelId="{15572362-C1D5-4BD8-9F9B-7D1D5A23BBA0}" type="presParOf" srcId="{D483A3EC-13DB-413D-8B2E-315B32863619}" destId="{6DD7F5E3-3472-4BD5-A662-88BA92371E6F}" srcOrd="2" destOrd="0" presId="urn:microsoft.com/office/officeart/2005/8/layout/hChevron3"/>
    <dgm:cxn modelId="{FB2FC7E7-7A9C-42E0-99A8-3B7F90B14204}" type="presParOf" srcId="{D483A3EC-13DB-413D-8B2E-315B32863619}" destId="{6A376EDA-CA9F-49AB-A7A4-088B5D3B7E1E}" srcOrd="3" destOrd="0" presId="urn:microsoft.com/office/officeart/2005/8/layout/hChevron3"/>
    <dgm:cxn modelId="{597DA207-3416-4920-B49F-A28EE34FD2F6}" type="presParOf" srcId="{D483A3EC-13DB-413D-8B2E-315B32863619}" destId="{475421ED-CC2F-47BD-B565-BC2D690E0518}" srcOrd="4" destOrd="0" presId="urn:microsoft.com/office/officeart/2005/8/layout/hChevron3"/>
    <dgm:cxn modelId="{12CAC763-9711-4483-83FC-54BAA29E55FF}" type="presParOf" srcId="{D483A3EC-13DB-413D-8B2E-315B32863619}" destId="{5DE4D1DE-45AA-4C5A-827E-4FF998809444}" srcOrd="5" destOrd="0" presId="urn:microsoft.com/office/officeart/2005/8/layout/hChevron3"/>
    <dgm:cxn modelId="{69D60E87-AAE1-4604-BE16-F23D2BF504D2}" type="presParOf" srcId="{D483A3EC-13DB-413D-8B2E-315B32863619}" destId="{435C604C-6CC6-407B-A623-6836B4D2F1A6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8C48B32-1904-4A99-9D62-D3F4C630379E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CH"/>
        </a:p>
      </dgm:t>
    </dgm:pt>
    <dgm:pt modelId="{51062A49-E675-47FC-A549-71EBE4E41E86}">
      <dgm:prSet phldrT="[Text]" custT="1"/>
      <dgm:spPr>
        <a:solidFill>
          <a:schemeClr val="tx1">
            <a:lumMod val="50000"/>
            <a:lumOff val="50000"/>
          </a:scheme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/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i="0" kern="1200" dirty="0"/>
            <a:t>Site Survey</a:t>
          </a:r>
          <a:endParaRPr lang="en-US" sz="1100" i="0" kern="1200" dirty="0">
            <a:solidFill>
              <a:prstClr val="white"/>
            </a:solidFill>
            <a:latin typeface="Arial" panose="020B0604020202020204"/>
            <a:ea typeface="+mn-ea"/>
            <a:cs typeface="+mn-cs"/>
          </a:endParaRPr>
        </a:p>
      </dgm:t>
    </dgm:pt>
    <dgm:pt modelId="{7B172B9E-F43F-4C8E-8C09-B6AC20C5E558}" type="parTrans" cxnId="{A21E1AB4-3B28-4423-A695-CBF973005D68}">
      <dgm:prSet/>
      <dgm:spPr/>
      <dgm:t>
        <a:bodyPr/>
        <a:lstStyle/>
        <a:p>
          <a:endParaRPr lang="de-CH"/>
        </a:p>
      </dgm:t>
    </dgm:pt>
    <dgm:pt modelId="{64FA0322-8DE0-4F92-9446-00143DB54EE2}" type="sibTrans" cxnId="{A21E1AB4-3B28-4423-A695-CBF973005D68}">
      <dgm:prSet/>
      <dgm:spPr/>
      <dgm:t>
        <a:bodyPr/>
        <a:lstStyle/>
        <a:p>
          <a:endParaRPr lang="de-CH"/>
        </a:p>
      </dgm:t>
    </dgm:pt>
    <dgm:pt modelId="{6DE267C2-5826-4CE6-A86C-8C0A955CEBB7}">
      <dgm:prSet phldrT="[Text]" custT="1"/>
      <dgm:spPr>
        <a:solidFill>
          <a:srgbClr val="485A2C"/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44006" tIns="29337" rIns="14669" bIns="29337" numCol="1" spcCol="1270" anchor="ctr" anchorCtr="0"/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i="0" kern="1200" dirty="0">
              <a:solidFill>
                <a:prstClr val="white"/>
              </a:solidFill>
              <a:latin typeface="Arial" panose="020B0604020202020204"/>
              <a:ea typeface="+mn-ea"/>
              <a:cs typeface="+mn-cs"/>
            </a:rPr>
            <a:t>Schematic Design</a:t>
          </a:r>
        </a:p>
      </dgm:t>
    </dgm:pt>
    <dgm:pt modelId="{8E5918FE-9304-45AB-B3F2-BE66D036C9F1}" type="parTrans" cxnId="{BA1F0371-B982-4A81-BB03-DB0BCDD28048}">
      <dgm:prSet/>
      <dgm:spPr/>
      <dgm:t>
        <a:bodyPr/>
        <a:lstStyle/>
        <a:p>
          <a:endParaRPr lang="de-CH"/>
        </a:p>
      </dgm:t>
    </dgm:pt>
    <dgm:pt modelId="{14086661-42BD-4289-B1B5-9C4BDE42A8DB}" type="sibTrans" cxnId="{BA1F0371-B982-4A81-BB03-DB0BCDD28048}">
      <dgm:prSet/>
      <dgm:spPr/>
      <dgm:t>
        <a:bodyPr/>
        <a:lstStyle/>
        <a:p>
          <a:endParaRPr lang="de-CH"/>
        </a:p>
      </dgm:t>
    </dgm:pt>
    <dgm:pt modelId="{864E9A96-A5D0-43AC-9633-21984A1BD0AF}">
      <dgm:prSet phldrT="[Text]" custT="1"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r>
            <a:rPr lang="en-US" sz="1100" i="0" dirty="0"/>
            <a:t>Technical Design</a:t>
          </a:r>
        </a:p>
      </dgm:t>
    </dgm:pt>
    <dgm:pt modelId="{BC9B4E82-905D-468D-BBE6-E1BEABF9DFDB}" type="parTrans" cxnId="{78895A09-A017-436A-9CCB-668ADE82C45F}">
      <dgm:prSet/>
      <dgm:spPr/>
      <dgm:t>
        <a:bodyPr/>
        <a:lstStyle/>
        <a:p>
          <a:endParaRPr lang="de-CH"/>
        </a:p>
      </dgm:t>
    </dgm:pt>
    <dgm:pt modelId="{A79CBC4D-8168-49CC-B9B2-C0F813743ACC}" type="sibTrans" cxnId="{78895A09-A017-436A-9CCB-668ADE82C45F}">
      <dgm:prSet/>
      <dgm:spPr/>
      <dgm:t>
        <a:bodyPr/>
        <a:lstStyle/>
        <a:p>
          <a:endParaRPr lang="de-CH"/>
        </a:p>
      </dgm:t>
    </dgm:pt>
    <dgm:pt modelId="{0E39A24B-C633-4FE0-8257-898217AF035D}">
      <dgm:prSet phldrT="[Text]" custT="1"/>
      <dgm:spPr>
        <a:solidFill>
          <a:prstClr val="black">
            <a:lumMod val="50000"/>
            <a:lumOff val="50000"/>
          </a:prst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44006" tIns="29337" rIns="14669" bIns="29337" numCol="1" spcCol="1270" anchor="ctr" anchorCtr="0"/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i="0" kern="1200" dirty="0">
              <a:solidFill>
                <a:prstClr val="white"/>
              </a:solidFill>
              <a:latin typeface="Arial" panose="020B0604020202020204"/>
              <a:ea typeface="+mn-ea"/>
              <a:cs typeface="+mn-cs"/>
            </a:rPr>
            <a:t>Execution &amp; Operations</a:t>
          </a:r>
        </a:p>
      </dgm:t>
    </dgm:pt>
    <dgm:pt modelId="{5FD5962C-EB4C-4FA3-82B0-F70388591F63}" type="parTrans" cxnId="{2E1D9473-78F3-4CC4-9FC7-3F5D0B5D106E}">
      <dgm:prSet/>
      <dgm:spPr/>
      <dgm:t>
        <a:bodyPr/>
        <a:lstStyle/>
        <a:p>
          <a:endParaRPr lang="de-CH"/>
        </a:p>
      </dgm:t>
    </dgm:pt>
    <dgm:pt modelId="{954F5135-7934-47D6-A18D-8B15EDCEA2AE}" type="sibTrans" cxnId="{2E1D9473-78F3-4CC4-9FC7-3F5D0B5D106E}">
      <dgm:prSet/>
      <dgm:spPr/>
      <dgm:t>
        <a:bodyPr/>
        <a:lstStyle/>
        <a:p>
          <a:endParaRPr lang="de-CH"/>
        </a:p>
      </dgm:t>
    </dgm:pt>
    <dgm:pt modelId="{D483A3EC-13DB-413D-8B2E-315B32863619}" type="pres">
      <dgm:prSet presAssocID="{68C48B32-1904-4A99-9D62-D3F4C630379E}" presName="Name0" presStyleCnt="0">
        <dgm:presLayoutVars>
          <dgm:dir/>
          <dgm:resizeHandles val="exact"/>
        </dgm:presLayoutVars>
      </dgm:prSet>
      <dgm:spPr/>
    </dgm:pt>
    <dgm:pt modelId="{15720B2B-916C-43AF-BCF7-E574858DC883}" type="pres">
      <dgm:prSet presAssocID="{51062A49-E675-47FC-A549-71EBE4E41E86}" presName="parTxOnly" presStyleLbl="node1" presStyleIdx="0" presStyleCnt="4" custLinFactNeighborX="-704" custLinFactNeighborY="877">
        <dgm:presLayoutVars>
          <dgm:bulletEnabled val="1"/>
        </dgm:presLayoutVars>
      </dgm:prSet>
      <dgm:spPr>
        <a:xfrm>
          <a:off x="0" y="0"/>
          <a:ext cx="2172460" cy="399260"/>
        </a:xfrm>
        <a:prstGeom prst="homePlate">
          <a:avLst/>
        </a:prstGeom>
      </dgm:spPr>
    </dgm:pt>
    <dgm:pt modelId="{53CC74DB-3101-4ACA-94A3-3FC8A3C01C20}" type="pres">
      <dgm:prSet presAssocID="{64FA0322-8DE0-4F92-9446-00143DB54EE2}" presName="parSpace" presStyleCnt="0"/>
      <dgm:spPr/>
    </dgm:pt>
    <dgm:pt modelId="{6DD7F5E3-3472-4BD5-A662-88BA92371E6F}" type="pres">
      <dgm:prSet presAssocID="{6DE267C2-5826-4CE6-A86C-8C0A955CEBB7}" presName="parTxOnly" presStyleLbl="node1" presStyleIdx="1" presStyleCnt="4">
        <dgm:presLayoutVars>
          <dgm:bulletEnabled val="1"/>
        </dgm:presLayoutVars>
      </dgm:prSet>
      <dgm:spPr>
        <a:xfrm>
          <a:off x="2558144" y="0"/>
          <a:ext cx="3193702" cy="399260"/>
        </a:xfrm>
        <a:prstGeom prst="chevron">
          <a:avLst/>
        </a:prstGeom>
      </dgm:spPr>
    </dgm:pt>
    <dgm:pt modelId="{6A376EDA-CA9F-49AB-A7A4-088B5D3B7E1E}" type="pres">
      <dgm:prSet presAssocID="{14086661-42BD-4289-B1B5-9C4BDE42A8DB}" presName="parSpace" presStyleCnt="0"/>
      <dgm:spPr/>
    </dgm:pt>
    <dgm:pt modelId="{475421ED-CC2F-47BD-B565-BC2D690E0518}" type="pres">
      <dgm:prSet presAssocID="{864E9A96-A5D0-43AC-9633-21984A1BD0AF}" presName="parTxOnly" presStyleLbl="node1" presStyleIdx="2" presStyleCnt="4">
        <dgm:presLayoutVars>
          <dgm:bulletEnabled val="1"/>
        </dgm:presLayoutVars>
      </dgm:prSet>
      <dgm:spPr/>
    </dgm:pt>
    <dgm:pt modelId="{5DE4D1DE-45AA-4C5A-827E-4FF998809444}" type="pres">
      <dgm:prSet presAssocID="{A79CBC4D-8168-49CC-B9B2-C0F813743ACC}" presName="parSpace" presStyleCnt="0"/>
      <dgm:spPr/>
    </dgm:pt>
    <dgm:pt modelId="{435C604C-6CC6-407B-A623-6836B4D2F1A6}" type="pres">
      <dgm:prSet presAssocID="{0E39A24B-C633-4FE0-8257-898217AF035D}" presName="parTxOnly" presStyleLbl="node1" presStyleIdx="3" presStyleCnt="4">
        <dgm:presLayoutVars>
          <dgm:bulletEnabled val="1"/>
        </dgm:presLayoutVars>
      </dgm:prSet>
      <dgm:spPr>
        <a:xfrm>
          <a:off x="5215230" y="0"/>
          <a:ext cx="2172460" cy="399260"/>
        </a:xfrm>
        <a:prstGeom prst="chevron">
          <a:avLst/>
        </a:prstGeom>
      </dgm:spPr>
    </dgm:pt>
  </dgm:ptLst>
  <dgm:cxnLst>
    <dgm:cxn modelId="{78895A09-A017-436A-9CCB-668ADE82C45F}" srcId="{68C48B32-1904-4A99-9D62-D3F4C630379E}" destId="{864E9A96-A5D0-43AC-9633-21984A1BD0AF}" srcOrd="2" destOrd="0" parTransId="{BC9B4E82-905D-468D-BBE6-E1BEABF9DFDB}" sibTransId="{A79CBC4D-8168-49CC-B9B2-C0F813743ACC}"/>
    <dgm:cxn modelId="{5E18060B-E1CD-4354-AB51-7CF369398DAD}" type="presOf" srcId="{51062A49-E675-47FC-A549-71EBE4E41E86}" destId="{15720B2B-916C-43AF-BCF7-E574858DC883}" srcOrd="0" destOrd="0" presId="urn:microsoft.com/office/officeart/2005/8/layout/hChevron3"/>
    <dgm:cxn modelId="{A6F6BF0B-0D8E-40ED-97A4-62AB8AB6CB3F}" type="presOf" srcId="{0E39A24B-C633-4FE0-8257-898217AF035D}" destId="{435C604C-6CC6-407B-A623-6836B4D2F1A6}" srcOrd="0" destOrd="0" presId="urn:microsoft.com/office/officeart/2005/8/layout/hChevron3"/>
    <dgm:cxn modelId="{A515F73C-607A-4414-A4D0-B91BF55912CF}" type="presOf" srcId="{6DE267C2-5826-4CE6-A86C-8C0A955CEBB7}" destId="{6DD7F5E3-3472-4BD5-A662-88BA92371E6F}" srcOrd="0" destOrd="0" presId="urn:microsoft.com/office/officeart/2005/8/layout/hChevron3"/>
    <dgm:cxn modelId="{BA1F0371-B982-4A81-BB03-DB0BCDD28048}" srcId="{68C48B32-1904-4A99-9D62-D3F4C630379E}" destId="{6DE267C2-5826-4CE6-A86C-8C0A955CEBB7}" srcOrd="1" destOrd="0" parTransId="{8E5918FE-9304-45AB-B3F2-BE66D036C9F1}" sibTransId="{14086661-42BD-4289-B1B5-9C4BDE42A8DB}"/>
    <dgm:cxn modelId="{2E1D9473-78F3-4CC4-9FC7-3F5D0B5D106E}" srcId="{68C48B32-1904-4A99-9D62-D3F4C630379E}" destId="{0E39A24B-C633-4FE0-8257-898217AF035D}" srcOrd="3" destOrd="0" parTransId="{5FD5962C-EB4C-4FA3-82B0-F70388591F63}" sibTransId="{954F5135-7934-47D6-A18D-8B15EDCEA2AE}"/>
    <dgm:cxn modelId="{41A40C56-0C61-4873-A6B3-5B53D517E36C}" type="presOf" srcId="{68C48B32-1904-4A99-9D62-D3F4C630379E}" destId="{D483A3EC-13DB-413D-8B2E-315B32863619}" srcOrd="0" destOrd="0" presId="urn:microsoft.com/office/officeart/2005/8/layout/hChevron3"/>
    <dgm:cxn modelId="{A21E1AB4-3B28-4423-A695-CBF973005D68}" srcId="{68C48B32-1904-4A99-9D62-D3F4C630379E}" destId="{51062A49-E675-47FC-A549-71EBE4E41E86}" srcOrd="0" destOrd="0" parTransId="{7B172B9E-F43F-4C8E-8C09-B6AC20C5E558}" sibTransId="{64FA0322-8DE0-4F92-9446-00143DB54EE2}"/>
    <dgm:cxn modelId="{2825EEBE-38DA-4354-AA22-1301D3F0DFB7}" type="presOf" srcId="{864E9A96-A5D0-43AC-9633-21984A1BD0AF}" destId="{475421ED-CC2F-47BD-B565-BC2D690E0518}" srcOrd="0" destOrd="0" presId="urn:microsoft.com/office/officeart/2005/8/layout/hChevron3"/>
    <dgm:cxn modelId="{A718A868-B8F2-4B7F-BE79-AC98FD20A666}" type="presParOf" srcId="{D483A3EC-13DB-413D-8B2E-315B32863619}" destId="{15720B2B-916C-43AF-BCF7-E574858DC883}" srcOrd="0" destOrd="0" presId="urn:microsoft.com/office/officeart/2005/8/layout/hChevron3"/>
    <dgm:cxn modelId="{A117640E-A2E2-4A75-926A-DFC2DFCBCE52}" type="presParOf" srcId="{D483A3EC-13DB-413D-8B2E-315B32863619}" destId="{53CC74DB-3101-4ACA-94A3-3FC8A3C01C20}" srcOrd="1" destOrd="0" presId="urn:microsoft.com/office/officeart/2005/8/layout/hChevron3"/>
    <dgm:cxn modelId="{15572362-C1D5-4BD8-9F9B-7D1D5A23BBA0}" type="presParOf" srcId="{D483A3EC-13DB-413D-8B2E-315B32863619}" destId="{6DD7F5E3-3472-4BD5-A662-88BA92371E6F}" srcOrd="2" destOrd="0" presId="urn:microsoft.com/office/officeart/2005/8/layout/hChevron3"/>
    <dgm:cxn modelId="{FB2FC7E7-7A9C-42E0-99A8-3B7F90B14204}" type="presParOf" srcId="{D483A3EC-13DB-413D-8B2E-315B32863619}" destId="{6A376EDA-CA9F-49AB-A7A4-088B5D3B7E1E}" srcOrd="3" destOrd="0" presId="urn:microsoft.com/office/officeart/2005/8/layout/hChevron3"/>
    <dgm:cxn modelId="{597DA207-3416-4920-B49F-A28EE34FD2F6}" type="presParOf" srcId="{D483A3EC-13DB-413D-8B2E-315B32863619}" destId="{475421ED-CC2F-47BD-B565-BC2D690E0518}" srcOrd="4" destOrd="0" presId="urn:microsoft.com/office/officeart/2005/8/layout/hChevron3"/>
    <dgm:cxn modelId="{12CAC763-9711-4483-83FC-54BAA29E55FF}" type="presParOf" srcId="{D483A3EC-13DB-413D-8B2E-315B32863619}" destId="{5DE4D1DE-45AA-4C5A-827E-4FF998809444}" srcOrd="5" destOrd="0" presId="urn:microsoft.com/office/officeart/2005/8/layout/hChevron3"/>
    <dgm:cxn modelId="{69D60E87-AAE1-4604-BE16-F23D2BF504D2}" type="presParOf" srcId="{D483A3EC-13DB-413D-8B2E-315B32863619}" destId="{435C604C-6CC6-407B-A623-6836B4D2F1A6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68C48B32-1904-4A99-9D62-D3F4C630379E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CH"/>
        </a:p>
      </dgm:t>
    </dgm:pt>
    <dgm:pt modelId="{51062A49-E675-47FC-A549-71EBE4E41E86}">
      <dgm:prSet phldrT="[Text]" custT="1"/>
      <dgm:spPr>
        <a:solidFill>
          <a:schemeClr val="tx1">
            <a:lumMod val="50000"/>
            <a:lumOff val="50000"/>
          </a:scheme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/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i="0" kern="1200" dirty="0"/>
            <a:t>Site Survey</a:t>
          </a:r>
          <a:endParaRPr lang="en-US" sz="1100" i="0" kern="1200" dirty="0">
            <a:solidFill>
              <a:prstClr val="white"/>
            </a:solidFill>
            <a:latin typeface="Arial" panose="020B0604020202020204"/>
            <a:ea typeface="+mn-ea"/>
            <a:cs typeface="+mn-cs"/>
          </a:endParaRPr>
        </a:p>
      </dgm:t>
    </dgm:pt>
    <dgm:pt modelId="{7B172B9E-F43F-4C8E-8C09-B6AC20C5E558}" type="parTrans" cxnId="{A21E1AB4-3B28-4423-A695-CBF973005D68}">
      <dgm:prSet/>
      <dgm:spPr/>
      <dgm:t>
        <a:bodyPr/>
        <a:lstStyle/>
        <a:p>
          <a:endParaRPr lang="de-CH"/>
        </a:p>
      </dgm:t>
    </dgm:pt>
    <dgm:pt modelId="{64FA0322-8DE0-4F92-9446-00143DB54EE2}" type="sibTrans" cxnId="{A21E1AB4-3B28-4423-A695-CBF973005D68}">
      <dgm:prSet/>
      <dgm:spPr/>
      <dgm:t>
        <a:bodyPr/>
        <a:lstStyle/>
        <a:p>
          <a:endParaRPr lang="de-CH"/>
        </a:p>
      </dgm:t>
    </dgm:pt>
    <dgm:pt modelId="{6DE267C2-5826-4CE6-A86C-8C0A955CEBB7}">
      <dgm:prSet phldrT="[Text]" custT="1"/>
      <dgm:spPr>
        <a:solidFill>
          <a:prstClr val="black">
            <a:lumMod val="50000"/>
            <a:lumOff val="50000"/>
          </a:prst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58674" tIns="29337" rIns="14669" bIns="29337" numCol="1" spcCol="1270" anchor="ctr" anchorCtr="0"/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i="0" kern="1200" dirty="0">
              <a:solidFill>
                <a:prstClr val="white"/>
              </a:solidFill>
              <a:latin typeface="Arial" panose="020B0604020202020204"/>
              <a:ea typeface="+mn-ea"/>
              <a:cs typeface="+mn-cs"/>
            </a:rPr>
            <a:t>Schematic Design</a:t>
          </a:r>
        </a:p>
      </dgm:t>
    </dgm:pt>
    <dgm:pt modelId="{8E5918FE-9304-45AB-B3F2-BE66D036C9F1}" type="parTrans" cxnId="{BA1F0371-B982-4A81-BB03-DB0BCDD28048}">
      <dgm:prSet/>
      <dgm:spPr/>
      <dgm:t>
        <a:bodyPr/>
        <a:lstStyle/>
        <a:p>
          <a:endParaRPr lang="de-CH"/>
        </a:p>
      </dgm:t>
    </dgm:pt>
    <dgm:pt modelId="{14086661-42BD-4289-B1B5-9C4BDE42A8DB}" type="sibTrans" cxnId="{BA1F0371-B982-4A81-BB03-DB0BCDD28048}">
      <dgm:prSet/>
      <dgm:spPr/>
      <dgm:t>
        <a:bodyPr/>
        <a:lstStyle/>
        <a:p>
          <a:endParaRPr lang="de-CH"/>
        </a:p>
      </dgm:t>
    </dgm:pt>
    <dgm:pt modelId="{864E9A96-A5D0-43AC-9633-21984A1BD0AF}">
      <dgm:prSet phldrT="[Text]" custT="1"/>
      <dgm:spPr>
        <a:solidFill>
          <a:srgbClr val="485A2C"/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44006" tIns="29337" rIns="14669" bIns="29337" numCol="1" spcCol="1270" anchor="ctr" anchorCtr="0"/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i="0" kern="1200" dirty="0">
              <a:solidFill>
                <a:prstClr val="white"/>
              </a:solidFill>
              <a:latin typeface="Arial" panose="020B0604020202020204"/>
              <a:ea typeface="+mn-ea"/>
              <a:cs typeface="+mn-cs"/>
            </a:rPr>
            <a:t>Technical Design</a:t>
          </a:r>
        </a:p>
      </dgm:t>
    </dgm:pt>
    <dgm:pt modelId="{BC9B4E82-905D-468D-BBE6-E1BEABF9DFDB}" type="parTrans" cxnId="{78895A09-A017-436A-9CCB-668ADE82C45F}">
      <dgm:prSet/>
      <dgm:spPr/>
      <dgm:t>
        <a:bodyPr/>
        <a:lstStyle/>
        <a:p>
          <a:endParaRPr lang="de-CH"/>
        </a:p>
      </dgm:t>
    </dgm:pt>
    <dgm:pt modelId="{A79CBC4D-8168-49CC-B9B2-C0F813743ACC}" type="sibTrans" cxnId="{78895A09-A017-436A-9CCB-668ADE82C45F}">
      <dgm:prSet/>
      <dgm:spPr/>
      <dgm:t>
        <a:bodyPr/>
        <a:lstStyle/>
        <a:p>
          <a:endParaRPr lang="de-CH"/>
        </a:p>
      </dgm:t>
    </dgm:pt>
    <dgm:pt modelId="{0E39A24B-C633-4FE0-8257-898217AF035D}">
      <dgm:prSet phldrT="[Text]" custT="1"/>
      <dgm:spPr>
        <a:solidFill>
          <a:prstClr val="black">
            <a:lumMod val="50000"/>
            <a:lumOff val="50000"/>
          </a:prst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44006" tIns="29337" rIns="14669" bIns="29337" numCol="1" spcCol="1270" anchor="ctr" anchorCtr="0"/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i="0" kern="1200" dirty="0">
              <a:solidFill>
                <a:prstClr val="white"/>
              </a:solidFill>
              <a:latin typeface="Arial" panose="020B0604020202020204"/>
              <a:ea typeface="+mn-ea"/>
              <a:cs typeface="+mn-cs"/>
            </a:rPr>
            <a:t>Execution &amp; Operations</a:t>
          </a:r>
        </a:p>
      </dgm:t>
    </dgm:pt>
    <dgm:pt modelId="{5FD5962C-EB4C-4FA3-82B0-F70388591F63}" type="parTrans" cxnId="{2E1D9473-78F3-4CC4-9FC7-3F5D0B5D106E}">
      <dgm:prSet/>
      <dgm:spPr/>
      <dgm:t>
        <a:bodyPr/>
        <a:lstStyle/>
        <a:p>
          <a:endParaRPr lang="de-CH"/>
        </a:p>
      </dgm:t>
    </dgm:pt>
    <dgm:pt modelId="{954F5135-7934-47D6-A18D-8B15EDCEA2AE}" type="sibTrans" cxnId="{2E1D9473-78F3-4CC4-9FC7-3F5D0B5D106E}">
      <dgm:prSet/>
      <dgm:spPr/>
      <dgm:t>
        <a:bodyPr/>
        <a:lstStyle/>
        <a:p>
          <a:endParaRPr lang="de-CH"/>
        </a:p>
      </dgm:t>
    </dgm:pt>
    <dgm:pt modelId="{D483A3EC-13DB-413D-8B2E-315B32863619}" type="pres">
      <dgm:prSet presAssocID="{68C48B32-1904-4A99-9D62-D3F4C630379E}" presName="Name0" presStyleCnt="0">
        <dgm:presLayoutVars>
          <dgm:dir/>
          <dgm:resizeHandles val="exact"/>
        </dgm:presLayoutVars>
      </dgm:prSet>
      <dgm:spPr/>
    </dgm:pt>
    <dgm:pt modelId="{15720B2B-916C-43AF-BCF7-E574858DC883}" type="pres">
      <dgm:prSet presAssocID="{51062A49-E675-47FC-A549-71EBE4E41E86}" presName="parTxOnly" presStyleLbl="node1" presStyleIdx="0" presStyleCnt="4" custLinFactNeighborX="-704" custLinFactNeighborY="877">
        <dgm:presLayoutVars>
          <dgm:bulletEnabled val="1"/>
        </dgm:presLayoutVars>
      </dgm:prSet>
      <dgm:spPr>
        <a:xfrm>
          <a:off x="0" y="0"/>
          <a:ext cx="2172460" cy="399260"/>
        </a:xfrm>
        <a:prstGeom prst="homePlate">
          <a:avLst/>
        </a:prstGeom>
      </dgm:spPr>
    </dgm:pt>
    <dgm:pt modelId="{53CC74DB-3101-4ACA-94A3-3FC8A3C01C20}" type="pres">
      <dgm:prSet presAssocID="{64FA0322-8DE0-4F92-9446-00143DB54EE2}" presName="parSpace" presStyleCnt="0"/>
      <dgm:spPr/>
    </dgm:pt>
    <dgm:pt modelId="{6DD7F5E3-3472-4BD5-A662-88BA92371E6F}" type="pres">
      <dgm:prSet presAssocID="{6DE267C2-5826-4CE6-A86C-8C0A955CEBB7}" presName="parTxOnly" presStyleLbl="node1" presStyleIdx="1" presStyleCnt="4" custLinFactNeighborY="3420">
        <dgm:presLayoutVars>
          <dgm:bulletEnabled val="1"/>
        </dgm:presLayoutVars>
      </dgm:prSet>
      <dgm:spPr>
        <a:xfrm>
          <a:off x="2558144" y="0"/>
          <a:ext cx="3193702" cy="399260"/>
        </a:xfrm>
        <a:prstGeom prst="chevron">
          <a:avLst/>
        </a:prstGeom>
      </dgm:spPr>
    </dgm:pt>
    <dgm:pt modelId="{6A376EDA-CA9F-49AB-A7A4-088B5D3B7E1E}" type="pres">
      <dgm:prSet presAssocID="{14086661-42BD-4289-B1B5-9C4BDE42A8DB}" presName="parSpace" presStyleCnt="0"/>
      <dgm:spPr/>
    </dgm:pt>
    <dgm:pt modelId="{475421ED-CC2F-47BD-B565-BC2D690E0518}" type="pres">
      <dgm:prSet presAssocID="{864E9A96-A5D0-43AC-9633-21984A1BD0AF}" presName="parTxOnly" presStyleLbl="node1" presStyleIdx="2" presStyleCnt="4">
        <dgm:presLayoutVars>
          <dgm:bulletEnabled val="1"/>
        </dgm:presLayoutVars>
      </dgm:prSet>
      <dgm:spPr>
        <a:xfrm>
          <a:off x="5113106" y="0"/>
          <a:ext cx="3193702" cy="399260"/>
        </a:xfrm>
        <a:prstGeom prst="chevron">
          <a:avLst/>
        </a:prstGeom>
      </dgm:spPr>
    </dgm:pt>
    <dgm:pt modelId="{5DE4D1DE-45AA-4C5A-827E-4FF998809444}" type="pres">
      <dgm:prSet presAssocID="{A79CBC4D-8168-49CC-B9B2-C0F813743ACC}" presName="parSpace" presStyleCnt="0"/>
      <dgm:spPr/>
    </dgm:pt>
    <dgm:pt modelId="{435C604C-6CC6-407B-A623-6836B4D2F1A6}" type="pres">
      <dgm:prSet presAssocID="{0E39A24B-C633-4FE0-8257-898217AF035D}" presName="parTxOnly" presStyleLbl="node1" presStyleIdx="3" presStyleCnt="4">
        <dgm:presLayoutVars>
          <dgm:bulletEnabled val="1"/>
        </dgm:presLayoutVars>
      </dgm:prSet>
      <dgm:spPr>
        <a:xfrm>
          <a:off x="5215230" y="0"/>
          <a:ext cx="2172460" cy="399260"/>
        </a:xfrm>
        <a:prstGeom prst="chevron">
          <a:avLst/>
        </a:prstGeom>
      </dgm:spPr>
    </dgm:pt>
  </dgm:ptLst>
  <dgm:cxnLst>
    <dgm:cxn modelId="{78895A09-A017-436A-9CCB-668ADE82C45F}" srcId="{68C48B32-1904-4A99-9D62-D3F4C630379E}" destId="{864E9A96-A5D0-43AC-9633-21984A1BD0AF}" srcOrd="2" destOrd="0" parTransId="{BC9B4E82-905D-468D-BBE6-E1BEABF9DFDB}" sibTransId="{A79CBC4D-8168-49CC-B9B2-C0F813743ACC}"/>
    <dgm:cxn modelId="{5E18060B-E1CD-4354-AB51-7CF369398DAD}" type="presOf" srcId="{51062A49-E675-47FC-A549-71EBE4E41E86}" destId="{15720B2B-916C-43AF-BCF7-E574858DC883}" srcOrd="0" destOrd="0" presId="urn:microsoft.com/office/officeart/2005/8/layout/hChevron3"/>
    <dgm:cxn modelId="{A6F6BF0B-0D8E-40ED-97A4-62AB8AB6CB3F}" type="presOf" srcId="{0E39A24B-C633-4FE0-8257-898217AF035D}" destId="{435C604C-6CC6-407B-A623-6836B4D2F1A6}" srcOrd="0" destOrd="0" presId="urn:microsoft.com/office/officeart/2005/8/layout/hChevron3"/>
    <dgm:cxn modelId="{A515F73C-607A-4414-A4D0-B91BF55912CF}" type="presOf" srcId="{6DE267C2-5826-4CE6-A86C-8C0A955CEBB7}" destId="{6DD7F5E3-3472-4BD5-A662-88BA92371E6F}" srcOrd="0" destOrd="0" presId="urn:microsoft.com/office/officeart/2005/8/layout/hChevron3"/>
    <dgm:cxn modelId="{BA1F0371-B982-4A81-BB03-DB0BCDD28048}" srcId="{68C48B32-1904-4A99-9D62-D3F4C630379E}" destId="{6DE267C2-5826-4CE6-A86C-8C0A955CEBB7}" srcOrd="1" destOrd="0" parTransId="{8E5918FE-9304-45AB-B3F2-BE66D036C9F1}" sibTransId="{14086661-42BD-4289-B1B5-9C4BDE42A8DB}"/>
    <dgm:cxn modelId="{2E1D9473-78F3-4CC4-9FC7-3F5D0B5D106E}" srcId="{68C48B32-1904-4A99-9D62-D3F4C630379E}" destId="{0E39A24B-C633-4FE0-8257-898217AF035D}" srcOrd="3" destOrd="0" parTransId="{5FD5962C-EB4C-4FA3-82B0-F70388591F63}" sibTransId="{954F5135-7934-47D6-A18D-8B15EDCEA2AE}"/>
    <dgm:cxn modelId="{41A40C56-0C61-4873-A6B3-5B53D517E36C}" type="presOf" srcId="{68C48B32-1904-4A99-9D62-D3F4C630379E}" destId="{D483A3EC-13DB-413D-8B2E-315B32863619}" srcOrd="0" destOrd="0" presId="urn:microsoft.com/office/officeart/2005/8/layout/hChevron3"/>
    <dgm:cxn modelId="{A21E1AB4-3B28-4423-A695-CBF973005D68}" srcId="{68C48B32-1904-4A99-9D62-D3F4C630379E}" destId="{51062A49-E675-47FC-A549-71EBE4E41E86}" srcOrd="0" destOrd="0" parTransId="{7B172B9E-F43F-4C8E-8C09-B6AC20C5E558}" sibTransId="{64FA0322-8DE0-4F92-9446-00143DB54EE2}"/>
    <dgm:cxn modelId="{2825EEBE-38DA-4354-AA22-1301D3F0DFB7}" type="presOf" srcId="{864E9A96-A5D0-43AC-9633-21984A1BD0AF}" destId="{475421ED-CC2F-47BD-B565-BC2D690E0518}" srcOrd="0" destOrd="0" presId="urn:microsoft.com/office/officeart/2005/8/layout/hChevron3"/>
    <dgm:cxn modelId="{A718A868-B8F2-4B7F-BE79-AC98FD20A666}" type="presParOf" srcId="{D483A3EC-13DB-413D-8B2E-315B32863619}" destId="{15720B2B-916C-43AF-BCF7-E574858DC883}" srcOrd="0" destOrd="0" presId="urn:microsoft.com/office/officeart/2005/8/layout/hChevron3"/>
    <dgm:cxn modelId="{A117640E-A2E2-4A75-926A-DFC2DFCBCE52}" type="presParOf" srcId="{D483A3EC-13DB-413D-8B2E-315B32863619}" destId="{53CC74DB-3101-4ACA-94A3-3FC8A3C01C20}" srcOrd="1" destOrd="0" presId="urn:microsoft.com/office/officeart/2005/8/layout/hChevron3"/>
    <dgm:cxn modelId="{15572362-C1D5-4BD8-9F9B-7D1D5A23BBA0}" type="presParOf" srcId="{D483A3EC-13DB-413D-8B2E-315B32863619}" destId="{6DD7F5E3-3472-4BD5-A662-88BA92371E6F}" srcOrd="2" destOrd="0" presId="urn:microsoft.com/office/officeart/2005/8/layout/hChevron3"/>
    <dgm:cxn modelId="{FB2FC7E7-7A9C-42E0-99A8-3B7F90B14204}" type="presParOf" srcId="{D483A3EC-13DB-413D-8B2E-315B32863619}" destId="{6A376EDA-CA9F-49AB-A7A4-088B5D3B7E1E}" srcOrd="3" destOrd="0" presId="urn:microsoft.com/office/officeart/2005/8/layout/hChevron3"/>
    <dgm:cxn modelId="{597DA207-3416-4920-B49F-A28EE34FD2F6}" type="presParOf" srcId="{D483A3EC-13DB-413D-8B2E-315B32863619}" destId="{475421ED-CC2F-47BD-B565-BC2D690E0518}" srcOrd="4" destOrd="0" presId="urn:microsoft.com/office/officeart/2005/8/layout/hChevron3"/>
    <dgm:cxn modelId="{12CAC763-9711-4483-83FC-54BAA29E55FF}" type="presParOf" srcId="{D483A3EC-13DB-413D-8B2E-315B32863619}" destId="{5DE4D1DE-45AA-4C5A-827E-4FF998809444}" srcOrd="5" destOrd="0" presId="urn:microsoft.com/office/officeart/2005/8/layout/hChevron3"/>
    <dgm:cxn modelId="{69D60E87-AAE1-4604-BE16-F23D2BF504D2}" type="presParOf" srcId="{D483A3EC-13DB-413D-8B2E-315B32863619}" destId="{435C604C-6CC6-407B-A623-6836B4D2F1A6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68C48B32-1904-4A99-9D62-D3F4C630379E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CH"/>
        </a:p>
      </dgm:t>
    </dgm:pt>
    <dgm:pt modelId="{51062A49-E675-47FC-A549-71EBE4E41E86}">
      <dgm:prSet phldrT="[Text]" custT="1"/>
      <dgm:spPr>
        <a:solidFill>
          <a:srgbClr val="91056A"/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44006" tIns="29337" rIns="14669" bIns="29337" numCol="1" spcCol="1270" anchor="ctr" anchorCtr="0"/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1100" i="0" kern="1200" dirty="0">
              <a:solidFill>
                <a:prstClr val="white"/>
              </a:solidFill>
              <a:latin typeface="Arial" panose="020B0604020202020204"/>
              <a:ea typeface="+mn-ea"/>
              <a:cs typeface="+mn-cs"/>
            </a:rPr>
            <a:t>Problem</a:t>
          </a:r>
          <a:br>
            <a:rPr lang="de-CH" sz="1100" i="0" kern="1200" dirty="0">
              <a:solidFill>
                <a:prstClr val="white"/>
              </a:solidFill>
              <a:latin typeface="Arial" panose="020B0604020202020204"/>
              <a:ea typeface="+mn-ea"/>
              <a:cs typeface="+mn-cs"/>
            </a:rPr>
          </a:br>
          <a:r>
            <a:rPr lang="de-CH" sz="1100" i="0" kern="1200" dirty="0" err="1">
              <a:solidFill>
                <a:prstClr val="white"/>
              </a:solidFill>
              <a:latin typeface="Arial" panose="020B0604020202020204"/>
              <a:ea typeface="+mn-ea"/>
              <a:cs typeface="+mn-cs"/>
            </a:rPr>
            <a:t>Identification</a:t>
          </a:r>
          <a:endParaRPr lang="en-US" sz="1100" i="0" kern="1200" dirty="0">
            <a:solidFill>
              <a:prstClr val="white"/>
            </a:solidFill>
            <a:latin typeface="Arial" panose="020B0604020202020204"/>
            <a:ea typeface="+mn-ea"/>
            <a:cs typeface="+mn-cs"/>
          </a:endParaRPr>
        </a:p>
      </dgm:t>
    </dgm:pt>
    <dgm:pt modelId="{7B172B9E-F43F-4C8E-8C09-B6AC20C5E558}" type="parTrans" cxnId="{A21E1AB4-3B28-4423-A695-CBF973005D68}">
      <dgm:prSet/>
      <dgm:spPr/>
      <dgm:t>
        <a:bodyPr/>
        <a:lstStyle/>
        <a:p>
          <a:endParaRPr lang="de-CH"/>
        </a:p>
      </dgm:t>
    </dgm:pt>
    <dgm:pt modelId="{64FA0322-8DE0-4F92-9446-00143DB54EE2}" type="sibTrans" cxnId="{A21E1AB4-3B28-4423-A695-CBF973005D68}">
      <dgm:prSet/>
      <dgm:spPr/>
      <dgm:t>
        <a:bodyPr/>
        <a:lstStyle/>
        <a:p>
          <a:endParaRPr lang="de-CH"/>
        </a:p>
      </dgm:t>
    </dgm:pt>
    <dgm:pt modelId="{6DE267C2-5826-4CE6-A86C-8C0A955CEBB7}">
      <dgm:prSet phldrT="[Text]" custT="1"/>
      <dgm:spPr>
        <a:solidFill>
          <a:srgbClr val="91056A"/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44006" tIns="29337" rIns="14669" bIns="29337" numCol="1" spcCol="1270" anchor="ctr" anchorCtr="0"/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i="0" kern="1200" dirty="0">
              <a:solidFill>
                <a:prstClr val="white"/>
              </a:solidFill>
              <a:latin typeface="Arial" panose="020B0604020202020204"/>
              <a:ea typeface="+mn-ea"/>
              <a:cs typeface="+mn-cs"/>
            </a:rPr>
            <a:t>Objectives</a:t>
          </a:r>
        </a:p>
      </dgm:t>
    </dgm:pt>
    <dgm:pt modelId="{8E5918FE-9304-45AB-B3F2-BE66D036C9F1}" type="parTrans" cxnId="{BA1F0371-B982-4A81-BB03-DB0BCDD28048}">
      <dgm:prSet/>
      <dgm:spPr/>
      <dgm:t>
        <a:bodyPr/>
        <a:lstStyle/>
        <a:p>
          <a:endParaRPr lang="de-CH"/>
        </a:p>
      </dgm:t>
    </dgm:pt>
    <dgm:pt modelId="{14086661-42BD-4289-B1B5-9C4BDE42A8DB}" type="sibTrans" cxnId="{BA1F0371-B982-4A81-BB03-DB0BCDD28048}">
      <dgm:prSet/>
      <dgm:spPr/>
      <dgm:t>
        <a:bodyPr/>
        <a:lstStyle/>
        <a:p>
          <a:endParaRPr lang="de-CH"/>
        </a:p>
      </dgm:t>
    </dgm:pt>
    <dgm:pt modelId="{864E9A96-A5D0-43AC-9633-21984A1BD0AF}">
      <dgm:prSet phldrT="[Text]" custT="1"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r>
            <a:rPr lang="en-US" sz="1100" i="0" dirty="0"/>
            <a:t>Design and</a:t>
          </a:r>
          <a:br>
            <a:rPr lang="en-US" sz="1100" i="0" dirty="0"/>
          </a:br>
          <a:r>
            <a:rPr lang="en-US" sz="1100" i="0" dirty="0"/>
            <a:t>Development</a:t>
          </a:r>
        </a:p>
      </dgm:t>
    </dgm:pt>
    <dgm:pt modelId="{BC9B4E82-905D-468D-BBE6-E1BEABF9DFDB}" type="parTrans" cxnId="{78895A09-A017-436A-9CCB-668ADE82C45F}">
      <dgm:prSet/>
      <dgm:spPr/>
      <dgm:t>
        <a:bodyPr/>
        <a:lstStyle/>
        <a:p>
          <a:endParaRPr lang="de-CH"/>
        </a:p>
      </dgm:t>
    </dgm:pt>
    <dgm:pt modelId="{A79CBC4D-8168-49CC-B9B2-C0F813743ACC}" type="sibTrans" cxnId="{78895A09-A017-436A-9CCB-668ADE82C45F}">
      <dgm:prSet/>
      <dgm:spPr/>
      <dgm:t>
        <a:bodyPr/>
        <a:lstStyle/>
        <a:p>
          <a:endParaRPr lang="de-CH"/>
        </a:p>
      </dgm:t>
    </dgm:pt>
    <dgm:pt modelId="{0E39A24B-C633-4FE0-8257-898217AF035D}">
      <dgm:prSet phldrT="[Text]" custT="1"/>
      <dgm:spPr>
        <a:solidFill>
          <a:prstClr val="black">
            <a:lumMod val="50000"/>
            <a:lumOff val="50000"/>
          </a:prst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44006" tIns="29337" rIns="14669" bIns="29337" numCol="1" spcCol="1270" anchor="ctr" anchorCtr="0"/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i="0" kern="1200" dirty="0">
              <a:solidFill>
                <a:prstClr val="white"/>
              </a:solidFill>
              <a:latin typeface="Arial" panose="020B0604020202020204"/>
              <a:ea typeface="+mn-ea"/>
              <a:cs typeface="+mn-cs"/>
            </a:rPr>
            <a:t>Demonstration</a:t>
          </a:r>
        </a:p>
      </dgm:t>
    </dgm:pt>
    <dgm:pt modelId="{5FD5962C-EB4C-4FA3-82B0-F70388591F63}" type="parTrans" cxnId="{2E1D9473-78F3-4CC4-9FC7-3F5D0B5D106E}">
      <dgm:prSet/>
      <dgm:spPr/>
      <dgm:t>
        <a:bodyPr/>
        <a:lstStyle/>
        <a:p>
          <a:endParaRPr lang="de-CH"/>
        </a:p>
      </dgm:t>
    </dgm:pt>
    <dgm:pt modelId="{954F5135-7934-47D6-A18D-8B15EDCEA2AE}" type="sibTrans" cxnId="{2E1D9473-78F3-4CC4-9FC7-3F5D0B5D106E}">
      <dgm:prSet/>
      <dgm:spPr/>
      <dgm:t>
        <a:bodyPr/>
        <a:lstStyle/>
        <a:p>
          <a:endParaRPr lang="de-CH"/>
        </a:p>
      </dgm:t>
    </dgm:pt>
    <dgm:pt modelId="{752616FE-9387-45E4-8214-B7B6521EDCF8}">
      <dgm:prSet phldrT="[Text]" custT="1"/>
      <dgm:spPr>
        <a:solidFill>
          <a:prstClr val="black">
            <a:lumMod val="50000"/>
            <a:lumOff val="50000"/>
          </a:prst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44006" tIns="29337" rIns="14669" bIns="29337" numCol="1" spcCol="1270" anchor="ctr" anchorCtr="0"/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i="0" kern="1200" dirty="0">
              <a:solidFill>
                <a:prstClr val="white"/>
              </a:solidFill>
              <a:latin typeface="Arial" panose="020B0604020202020204"/>
              <a:ea typeface="+mn-ea"/>
              <a:cs typeface="+mn-cs"/>
            </a:rPr>
            <a:t>Evaluation</a:t>
          </a:r>
        </a:p>
      </dgm:t>
    </dgm:pt>
    <dgm:pt modelId="{8F7D84AD-C4C3-440B-8E0F-CBCEFE1C8AEE}" type="parTrans" cxnId="{2D7A2FF1-1CA2-4B2D-A1C5-6EFD12716C5C}">
      <dgm:prSet/>
      <dgm:spPr/>
      <dgm:t>
        <a:bodyPr/>
        <a:lstStyle/>
        <a:p>
          <a:endParaRPr lang="de-CH"/>
        </a:p>
      </dgm:t>
    </dgm:pt>
    <dgm:pt modelId="{3211AEC5-A76D-445D-B536-5EB71BB5230C}" type="sibTrans" cxnId="{2D7A2FF1-1CA2-4B2D-A1C5-6EFD12716C5C}">
      <dgm:prSet/>
      <dgm:spPr/>
      <dgm:t>
        <a:bodyPr/>
        <a:lstStyle/>
        <a:p>
          <a:endParaRPr lang="de-CH"/>
        </a:p>
      </dgm:t>
    </dgm:pt>
    <dgm:pt modelId="{D732E1BB-0168-4652-9E0D-80C217838F3D}">
      <dgm:prSet phldrT="[Text]" custT="1"/>
      <dgm:spPr>
        <a:solidFill>
          <a:prstClr val="black">
            <a:lumMod val="50000"/>
            <a:lumOff val="50000"/>
          </a:prst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44006" tIns="29337" rIns="14669" bIns="29337" numCol="1" spcCol="1270" anchor="ctr" anchorCtr="0"/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i="0" kern="1200" dirty="0">
              <a:solidFill>
                <a:prstClr val="white"/>
              </a:solidFill>
              <a:latin typeface="Arial" panose="020B0604020202020204"/>
              <a:ea typeface="+mn-ea"/>
              <a:cs typeface="+mn-cs"/>
            </a:rPr>
            <a:t>Communication</a:t>
          </a:r>
        </a:p>
      </dgm:t>
    </dgm:pt>
    <dgm:pt modelId="{67269E0B-66C4-42F9-8D49-0916DF379D7D}" type="parTrans" cxnId="{8B5A355F-7174-4168-B22E-D675C10E7BE3}">
      <dgm:prSet/>
      <dgm:spPr/>
      <dgm:t>
        <a:bodyPr/>
        <a:lstStyle/>
        <a:p>
          <a:endParaRPr lang="de-CH"/>
        </a:p>
      </dgm:t>
    </dgm:pt>
    <dgm:pt modelId="{3335197C-FD0E-4FCF-B4C3-DC60905E58B6}" type="sibTrans" cxnId="{8B5A355F-7174-4168-B22E-D675C10E7BE3}">
      <dgm:prSet/>
      <dgm:spPr/>
      <dgm:t>
        <a:bodyPr/>
        <a:lstStyle/>
        <a:p>
          <a:endParaRPr lang="de-CH"/>
        </a:p>
      </dgm:t>
    </dgm:pt>
    <dgm:pt modelId="{D483A3EC-13DB-413D-8B2E-315B32863619}" type="pres">
      <dgm:prSet presAssocID="{68C48B32-1904-4A99-9D62-D3F4C630379E}" presName="Name0" presStyleCnt="0">
        <dgm:presLayoutVars>
          <dgm:dir/>
          <dgm:resizeHandles val="exact"/>
        </dgm:presLayoutVars>
      </dgm:prSet>
      <dgm:spPr/>
    </dgm:pt>
    <dgm:pt modelId="{15720B2B-916C-43AF-BCF7-E574858DC883}" type="pres">
      <dgm:prSet presAssocID="{51062A49-E675-47FC-A549-71EBE4E41E86}" presName="parTxOnly" presStyleLbl="node1" presStyleIdx="0" presStyleCnt="6" custLinFactNeighborX="-704" custLinFactNeighborY="877">
        <dgm:presLayoutVars>
          <dgm:bulletEnabled val="1"/>
        </dgm:presLayoutVars>
      </dgm:prSet>
      <dgm:spPr>
        <a:xfrm>
          <a:off x="0" y="0"/>
          <a:ext cx="2172460" cy="399260"/>
        </a:xfrm>
        <a:prstGeom prst="homePlate">
          <a:avLst/>
        </a:prstGeom>
      </dgm:spPr>
    </dgm:pt>
    <dgm:pt modelId="{53CC74DB-3101-4ACA-94A3-3FC8A3C01C20}" type="pres">
      <dgm:prSet presAssocID="{64FA0322-8DE0-4F92-9446-00143DB54EE2}" presName="parSpace" presStyleCnt="0"/>
      <dgm:spPr/>
    </dgm:pt>
    <dgm:pt modelId="{6DD7F5E3-3472-4BD5-A662-88BA92371E6F}" type="pres">
      <dgm:prSet presAssocID="{6DE267C2-5826-4CE6-A86C-8C0A955CEBB7}" presName="parTxOnly" presStyleLbl="node1" presStyleIdx="1" presStyleCnt="6">
        <dgm:presLayoutVars>
          <dgm:bulletEnabled val="1"/>
        </dgm:presLayoutVars>
      </dgm:prSet>
      <dgm:spPr>
        <a:xfrm>
          <a:off x="1739294" y="0"/>
          <a:ext cx="2172460" cy="399260"/>
        </a:xfrm>
        <a:prstGeom prst="chevron">
          <a:avLst/>
        </a:prstGeom>
      </dgm:spPr>
    </dgm:pt>
    <dgm:pt modelId="{6A376EDA-CA9F-49AB-A7A4-088B5D3B7E1E}" type="pres">
      <dgm:prSet presAssocID="{14086661-42BD-4289-B1B5-9C4BDE42A8DB}" presName="parSpace" presStyleCnt="0"/>
      <dgm:spPr/>
    </dgm:pt>
    <dgm:pt modelId="{475421ED-CC2F-47BD-B565-BC2D690E0518}" type="pres">
      <dgm:prSet presAssocID="{864E9A96-A5D0-43AC-9633-21984A1BD0AF}" presName="parTxOnly" presStyleLbl="node1" presStyleIdx="2" presStyleCnt="6">
        <dgm:presLayoutVars>
          <dgm:bulletEnabled val="1"/>
        </dgm:presLayoutVars>
      </dgm:prSet>
      <dgm:spPr/>
    </dgm:pt>
    <dgm:pt modelId="{5DE4D1DE-45AA-4C5A-827E-4FF998809444}" type="pres">
      <dgm:prSet presAssocID="{A79CBC4D-8168-49CC-B9B2-C0F813743ACC}" presName="parSpace" presStyleCnt="0"/>
      <dgm:spPr/>
    </dgm:pt>
    <dgm:pt modelId="{435C604C-6CC6-407B-A623-6836B4D2F1A6}" type="pres">
      <dgm:prSet presAssocID="{0E39A24B-C633-4FE0-8257-898217AF035D}" presName="parTxOnly" presStyleLbl="node1" presStyleIdx="3" presStyleCnt="6">
        <dgm:presLayoutVars>
          <dgm:bulletEnabled val="1"/>
        </dgm:presLayoutVars>
      </dgm:prSet>
      <dgm:spPr>
        <a:xfrm>
          <a:off x="5215230" y="0"/>
          <a:ext cx="2172460" cy="399260"/>
        </a:xfrm>
        <a:prstGeom prst="chevron">
          <a:avLst/>
        </a:prstGeom>
      </dgm:spPr>
    </dgm:pt>
    <dgm:pt modelId="{CFEFDA65-BB91-49CC-B413-9F3D25742553}" type="pres">
      <dgm:prSet presAssocID="{954F5135-7934-47D6-A18D-8B15EDCEA2AE}" presName="parSpace" presStyleCnt="0"/>
      <dgm:spPr/>
    </dgm:pt>
    <dgm:pt modelId="{6AE0E9A9-2714-4831-B2F2-E9AC7B5E1024}" type="pres">
      <dgm:prSet presAssocID="{752616FE-9387-45E4-8214-B7B6521EDCF8}" presName="parTxOnly" presStyleLbl="node1" presStyleIdx="4" presStyleCnt="6">
        <dgm:presLayoutVars>
          <dgm:bulletEnabled val="1"/>
        </dgm:presLayoutVars>
      </dgm:prSet>
      <dgm:spPr>
        <a:xfrm>
          <a:off x="6953198" y="0"/>
          <a:ext cx="2172460" cy="399260"/>
        </a:xfrm>
        <a:prstGeom prst="chevron">
          <a:avLst/>
        </a:prstGeom>
      </dgm:spPr>
    </dgm:pt>
    <dgm:pt modelId="{40CB1237-7B4B-40BD-8A64-12F719919681}" type="pres">
      <dgm:prSet presAssocID="{3211AEC5-A76D-445D-B536-5EB71BB5230C}" presName="parSpace" presStyleCnt="0"/>
      <dgm:spPr/>
    </dgm:pt>
    <dgm:pt modelId="{7FED5D6F-7B21-4402-B306-91C3C9FB6040}" type="pres">
      <dgm:prSet presAssocID="{D732E1BB-0168-4652-9E0D-80C217838F3D}" presName="parTxOnly" presStyleLbl="node1" presStyleIdx="5" presStyleCnt="6">
        <dgm:presLayoutVars>
          <dgm:bulletEnabled val="1"/>
        </dgm:presLayoutVars>
      </dgm:prSet>
      <dgm:spPr>
        <a:xfrm>
          <a:off x="8691166" y="0"/>
          <a:ext cx="2172460" cy="399260"/>
        </a:xfrm>
        <a:prstGeom prst="chevron">
          <a:avLst/>
        </a:prstGeom>
      </dgm:spPr>
    </dgm:pt>
  </dgm:ptLst>
  <dgm:cxnLst>
    <dgm:cxn modelId="{78895A09-A017-436A-9CCB-668ADE82C45F}" srcId="{68C48B32-1904-4A99-9D62-D3F4C630379E}" destId="{864E9A96-A5D0-43AC-9633-21984A1BD0AF}" srcOrd="2" destOrd="0" parTransId="{BC9B4E82-905D-468D-BBE6-E1BEABF9DFDB}" sibTransId="{A79CBC4D-8168-49CC-B9B2-C0F813743ACC}"/>
    <dgm:cxn modelId="{5E18060B-E1CD-4354-AB51-7CF369398DAD}" type="presOf" srcId="{51062A49-E675-47FC-A549-71EBE4E41E86}" destId="{15720B2B-916C-43AF-BCF7-E574858DC883}" srcOrd="0" destOrd="0" presId="urn:microsoft.com/office/officeart/2005/8/layout/hChevron3"/>
    <dgm:cxn modelId="{A6F6BF0B-0D8E-40ED-97A4-62AB8AB6CB3F}" type="presOf" srcId="{0E39A24B-C633-4FE0-8257-898217AF035D}" destId="{435C604C-6CC6-407B-A623-6836B4D2F1A6}" srcOrd="0" destOrd="0" presId="urn:microsoft.com/office/officeart/2005/8/layout/hChevron3"/>
    <dgm:cxn modelId="{06901A1C-D669-4255-88D1-BCB4C23699AB}" type="presOf" srcId="{D732E1BB-0168-4652-9E0D-80C217838F3D}" destId="{7FED5D6F-7B21-4402-B306-91C3C9FB6040}" srcOrd="0" destOrd="0" presId="urn:microsoft.com/office/officeart/2005/8/layout/hChevron3"/>
    <dgm:cxn modelId="{456F6220-B8AC-48C9-820C-42CF4A29771A}" type="presOf" srcId="{752616FE-9387-45E4-8214-B7B6521EDCF8}" destId="{6AE0E9A9-2714-4831-B2F2-E9AC7B5E1024}" srcOrd="0" destOrd="0" presId="urn:microsoft.com/office/officeart/2005/8/layout/hChevron3"/>
    <dgm:cxn modelId="{A515F73C-607A-4414-A4D0-B91BF55912CF}" type="presOf" srcId="{6DE267C2-5826-4CE6-A86C-8C0A955CEBB7}" destId="{6DD7F5E3-3472-4BD5-A662-88BA92371E6F}" srcOrd="0" destOrd="0" presId="urn:microsoft.com/office/officeart/2005/8/layout/hChevron3"/>
    <dgm:cxn modelId="{8B5A355F-7174-4168-B22E-D675C10E7BE3}" srcId="{68C48B32-1904-4A99-9D62-D3F4C630379E}" destId="{D732E1BB-0168-4652-9E0D-80C217838F3D}" srcOrd="5" destOrd="0" parTransId="{67269E0B-66C4-42F9-8D49-0916DF379D7D}" sibTransId="{3335197C-FD0E-4FCF-B4C3-DC60905E58B6}"/>
    <dgm:cxn modelId="{BA1F0371-B982-4A81-BB03-DB0BCDD28048}" srcId="{68C48B32-1904-4A99-9D62-D3F4C630379E}" destId="{6DE267C2-5826-4CE6-A86C-8C0A955CEBB7}" srcOrd="1" destOrd="0" parTransId="{8E5918FE-9304-45AB-B3F2-BE66D036C9F1}" sibTransId="{14086661-42BD-4289-B1B5-9C4BDE42A8DB}"/>
    <dgm:cxn modelId="{2E1D9473-78F3-4CC4-9FC7-3F5D0B5D106E}" srcId="{68C48B32-1904-4A99-9D62-D3F4C630379E}" destId="{0E39A24B-C633-4FE0-8257-898217AF035D}" srcOrd="3" destOrd="0" parTransId="{5FD5962C-EB4C-4FA3-82B0-F70388591F63}" sibTransId="{954F5135-7934-47D6-A18D-8B15EDCEA2AE}"/>
    <dgm:cxn modelId="{41A40C56-0C61-4873-A6B3-5B53D517E36C}" type="presOf" srcId="{68C48B32-1904-4A99-9D62-D3F4C630379E}" destId="{D483A3EC-13DB-413D-8B2E-315B32863619}" srcOrd="0" destOrd="0" presId="urn:microsoft.com/office/officeart/2005/8/layout/hChevron3"/>
    <dgm:cxn modelId="{A21E1AB4-3B28-4423-A695-CBF973005D68}" srcId="{68C48B32-1904-4A99-9D62-D3F4C630379E}" destId="{51062A49-E675-47FC-A549-71EBE4E41E86}" srcOrd="0" destOrd="0" parTransId="{7B172B9E-F43F-4C8E-8C09-B6AC20C5E558}" sibTransId="{64FA0322-8DE0-4F92-9446-00143DB54EE2}"/>
    <dgm:cxn modelId="{2825EEBE-38DA-4354-AA22-1301D3F0DFB7}" type="presOf" srcId="{864E9A96-A5D0-43AC-9633-21984A1BD0AF}" destId="{475421ED-CC2F-47BD-B565-BC2D690E0518}" srcOrd="0" destOrd="0" presId="urn:microsoft.com/office/officeart/2005/8/layout/hChevron3"/>
    <dgm:cxn modelId="{2D7A2FF1-1CA2-4B2D-A1C5-6EFD12716C5C}" srcId="{68C48B32-1904-4A99-9D62-D3F4C630379E}" destId="{752616FE-9387-45E4-8214-B7B6521EDCF8}" srcOrd="4" destOrd="0" parTransId="{8F7D84AD-C4C3-440B-8E0F-CBCEFE1C8AEE}" sibTransId="{3211AEC5-A76D-445D-B536-5EB71BB5230C}"/>
    <dgm:cxn modelId="{A718A868-B8F2-4B7F-BE79-AC98FD20A666}" type="presParOf" srcId="{D483A3EC-13DB-413D-8B2E-315B32863619}" destId="{15720B2B-916C-43AF-BCF7-E574858DC883}" srcOrd="0" destOrd="0" presId="urn:microsoft.com/office/officeart/2005/8/layout/hChevron3"/>
    <dgm:cxn modelId="{A117640E-A2E2-4A75-926A-DFC2DFCBCE52}" type="presParOf" srcId="{D483A3EC-13DB-413D-8B2E-315B32863619}" destId="{53CC74DB-3101-4ACA-94A3-3FC8A3C01C20}" srcOrd="1" destOrd="0" presId="urn:microsoft.com/office/officeart/2005/8/layout/hChevron3"/>
    <dgm:cxn modelId="{15572362-C1D5-4BD8-9F9B-7D1D5A23BBA0}" type="presParOf" srcId="{D483A3EC-13DB-413D-8B2E-315B32863619}" destId="{6DD7F5E3-3472-4BD5-A662-88BA92371E6F}" srcOrd="2" destOrd="0" presId="urn:microsoft.com/office/officeart/2005/8/layout/hChevron3"/>
    <dgm:cxn modelId="{FB2FC7E7-7A9C-42E0-99A8-3B7F90B14204}" type="presParOf" srcId="{D483A3EC-13DB-413D-8B2E-315B32863619}" destId="{6A376EDA-CA9F-49AB-A7A4-088B5D3B7E1E}" srcOrd="3" destOrd="0" presId="urn:microsoft.com/office/officeart/2005/8/layout/hChevron3"/>
    <dgm:cxn modelId="{597DA207-3416-4920-B49F-A28EE34FD2F6}" type="presParOf" srcId="{D483A3EC-13DB-413D-8B2E-315B32863619}" destId="{475421ED-CC2F-47BD-B565-BC2D690E0518}" srcOrd="4" destOrd="0" presId="urn:microsoft.com/office/officeart/2005/8/layout/hChevron3"/>
    <dgm:cxn modelId="{12CAC763-9711-4483-83FC-54BAA29E55FF}" type="presParOf" srcId="{D483A3EC-13DB-413D-8B2E-315B32863619}" destId="{5DE4D1DE-45AA-4C5A-827E-4FF998809444}" srcOrd="5" destOrd="0" presId="urn:microsoft.com/office/officeart/2005/8/layout/hChevron3"/>
    <dgm:cxn modelId="{69D60E87-AAE1-4604-BE16-F23D2BF504D2}" type="presParOf" srcId="{D483A3EC-13DB-413D-8B2E-315B32863619}" destId="{435C604C-6CC6-407B-A623-6836B4D2F1A6}" srcOrd="6" destOrd="0" presId="urn:microsoft.com/office/officeart/2005/8/layout/hChevron3"/>
    <dgm:cxn modelId="{E44310FB-4429-4420-BA3D-46170DBF78B5}" type="presParOf" srcId="{D483A3EC-13DB-413D-8B2E-315B32863619}" destId="{CFEFDA65-BB91-49CC-B413-9F3D25742553}" srcOrd="7" destOrd="0" presId="urn:microsoft.com/office/officeart/2005/8/layout/hChevron3"/>
    <dgm:cxn modelId="{5F23B1A9-2FE8-446A-B2DE-4F0D5B2E2415}" type="presParOf" srcId="{D483A3EC-13DB-413D-8B2E-315B32863619}" destId="{6AE0E9A9-2714-4831-B2F2-E9AC7B5E1024}" srcOrd="8" destOrd="0" presId="urn:microsoft.com/office/officeart/2005/8/layout/hChevron3"/>
    <dgm:cxn modelId="{EC502BEA-40C9-4121-99E3-E620F9BD5BA4}" type="presParOf" srcId="{D483A3EC-13DB-413D-8B2E-315B32863619}" destId="{40CB1237-7B4B-40BD-8A64-12F719919681}" srcOrd="9" destOrd="0" presId="urn:microsoft.com/office/officeart/2005/8/layout/hChevron3"/>
    <dgm:cxn modelId="{827EB0F9-BF96-41AA-8640-3C87BAB4AEFD}" type="presParOf" srcId="{D483A3EC-13DB-413D-8B2E-315B32863619}" destId="{7FED5D6F-7B21-4402-B306-91C3C9FB6040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68C48B32-1904-4A99-9D62-D3F4C630379E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CH"/>
        </a:p>
      </dgm:t>
    </dgm:pt>
    <dgm:pt modelId="{51062A49-E675-47FC-A549-71EBE4E41E86}">
      <dgm:prSet phldrT="[Text]" custT="1"/>
      <dgm:spPr>
        <a:solidFill>
          <a:prstClr val="black">
            <a:lumMod val="50000"/>
            <a:lumOff val="50000"/>
          </a:prst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44006" tIns="29337" rIns="14669" bIns="29337" numCol="1" spcCol="1270" anchor="ctr" anchorCtr="0"/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1100" i="0" kern="1200" dirty="0">
              <a:solidFill>
                <a:prstClr val="white"/>
              </a:solidFill>
              <a:latin typeface="Arial" panose="020B0604020202020204"/>
              <a:ea typeface="+mn-ea"/>
              <a:cs typeface="+mn-cs"/>
            </a:rPr>
            <a:t>Problem</a:t>
          </a:r>
          <a:br>
            <a:rPr lang="de-CH" sz="1100" i="0" kern="1200" dirty="0">
              <a:solidFill>
                <a:prstClr val="white"/>
              </a:solidFill>
              <a:latin typeface="Arial" panose="020B0604020202020204"/>
              <a:ea typeface="+mn-ea"/>
              <a:cs typeface="+mn-cs"/>
            </a:rPr>
          </a:br>
          <a:r>
            <a:rPr lang="de-CH" sz="1100" i="0" kern="1200" dirty="0" err="1">
              <a:solidFill>
                <a:prstClr val="white"/>
              </a:solidFill>
              <a:latin typeface="Arial" panose="020B0604020202020204"/>
              <a:ea typeface="+mn-ea"/>
              <a:cs typeface="+mn-cs"/>
            </a:rPr>
            <a:t>Identification</a:t>
          </a:r>
          <a:endParaRPr lang="en-US" sz="1100" i="0" kern="1200" dirty="0">
            <a:solidFill>
              <a:prstClr val="white"/>
            </a:solidFill>
            <a:latin typeface="Arial" panose="020B0604020202020204"/>
            <a:ea typeface="+mn-ea"/>
            <a:cs typeface="+mn-cs"/>
          </a:endParaRPr>
        </a:p>
      </dgm:t>
    </dgm:pt>
    <dgm:pt modelId="{7B172B9E-F43F-4C8E-8C09-B6AC20C5E558}" type="parTrans" cxnId="{A21E1AB4-3B28-4423-A695-CBF973005D68}">
      <dgm:prSet/>
      <dgm:spPr/>
      <dgm:t>
        <a:bodyPr/>
        <a:lstStyle/>
        <a:p>
          <a:endParaRPr lang="de-CH"/>
        </a:p>
      </dgm:t>
    </dgm:pt>
    <dgm:pt modelId="{64FA0322-8DE0-4F92-9446-00143DB54EE2}" type="sibTrans" cxnId="{A21E1AB4-3B28-4423-A695-CBF973005D68}">
      <dgm:prSet/>
      <dgm:spPr/>
      <dgm:t>
        <a:bodyPr/>
        <a:lstStyle/>
        <a:p>
          <a:endParaRPr lang="de-CH"/>
        </a:p>
      </dgm:t>
    </dgm:pt>
    <dgm:pt modelId="{6DE267C2-5826-4CE6-A86C-8C0A955CEBB7}">
      <dgm:prSet phldrT="[Text]" custT="1"/>
      <dgm:spPr>
        <a:solidFill>
          <a:prstClr val="black">
            <a:lumMod val="50000"/>
            <a:lumOff val="50000"/>
          </a:prst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44006" tIns="29337" rIns="14669" bIns="29337" numCol="1" spcCol="1270" anchor="ctr" anchorCtr="0"/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i="0" kern="1200" dirty="0">
              <a:solidFill>
                <a:prstClr val="white"/>
              </a:solidFill>
              <a:latin typeface="Arial" panose="020B0604020202020204"/>
              <a:ea typeface="+mn-ea"/>
              <a:cs typeface="+mn-cs"/>
            </a:rPr>
            <a:t>Objectives</a:t>
          </a:r>
        </a:p>
      </dgm:t>
    </dgm:pt>
    <dgm:pt modelId="{8E5918FE-9304-45AB-B3F2-BE66D036C9F1}" type="parTrans" cxnId="{BA1F0371-B982-4A81-BB03-DB0BCDD28048}">
      <dgm:prSet/>
      <dgm:spPr/>
      <dgm:t>
        <a:bodyPr/>
        <a:lstStyle/>
        <a:p>
          <a:endParaRPr lang="de-CH"/>
        </a:p>
      </dgm:t>
    </dgm:pt>
    <dgm:pt modelId="{14086661-42BD-4289-B1B5-9C4BDE42A8DB}" type="sibTrans" cxnId="{BA1F0371-B982-4A81-BB03-DB0BCDD28048}">
      <dgm:prSet/>
      <dgm:spPr/>
      <dgm:t>
        <a:bodyPr/>
        <a:lstStyle/>
        <a:p>
          <a:endParaRPr lang="de-CH"/>
        </a:p>
      </dgm:t>
    </dgm:pt>
    <dgm:pt modelId="{864E9A96-A5D0-43AC-9633-21984A1BD0AF}">
      <dgm:prSet phldrT="[Text]" custT="1"/>
      <dgm:spPr>
        <a:solidFill>
          <a:srgbClr val="91056A"/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44006" tIns="29337" rIns="14669" bIns="29337" numCol="1" spcCol="1270" anchor="ctr" anchorCtr="0"/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i="0" kern="1200" dirty="0">
              <a:solidFill>
                <a:prstClr val="white"/>
              </a:solidFill>
              <a:latin typeface="Arial" panose="020B0604020202020204"/>
              <a:ea typeface="+mn-ea"/>
              <a:cs typeface="+mn-cs"/>
            </a:rPr>
            <a:t>Design and</a:t>
          </a:r>
          <a:br>
            <a:rPr lang="en-US" sz="1100" i="0" kern="1200" dirty="0">
              <a:solidFill>
                <a:prstClr val="white"/>
              </a:solidFill>
              <a:latin typeface="Arial" panose="020B0604020202020204"/>
              <a:ea typeface="+mn-ea"/>
              <a:cs typeface="+mn-cs"/>
            </a:rPr>
          </a:br>
          <a:r>
            <a:rPr lang="en-US" sz="1100" i="0" kern="1200" dirty="0">
              <a:solidFill>
                <a:prstClr val="white"/>
              </a:solidFill>
              <a:latin typeface="Arial" panose="020B0604020202020204"/>
              <a:ea typeface="+mn-ea"/>
              <a:cs typeface="+mn-cs"/>
            </a:rPr>
            <a:t>Development</a:t>
          </a:r>
        </a:p>
      </dgm:t>
    </dgm:pt>
    <dgm:pt modelId="{BC9B4E82-905D-468D-BBE6-E1BEABF9DFDB}" type="parTrans" cxnId="{78895A09-A017-436A-9CCB-668ADE82C45F}">
      <dgm:prSet/>
      <dgm:spPr/>
      <dgm:t>
        <a:bodyPr/>
        <a:lstStyle/>
        <a:p>
          <a:endParaRPr lang="de-CH"/>
        </a:p>
      </dgm:t>
    </dgm:pt>
    <dgm:pt modelId="{A79CBC4D-8168-49CC-B9B2-C0F813743ACC}" type="sibTrans" cxnId="{78895A09-A017-436A-9CCB-668ADE82C45F}">
      <dgm:prSet/>
      <dgm:spPr/>
      <dgm:t>
        <a:bodyPr/>
        <a:lstStyle/>
        <a:p>
          <a:endParaRPr lang="de-CH"/>
        </a:p>
      </dgm:t>
    </dgm:pt>
    <dgm:pt modelId="{0E39A24B-C633-4FE0-8257-898217AF035D}">
      <dgm:prSet phldrT="[Text]" custT="1"/>
      <dgm:spPr>
        <a:solidFill>
          <a:prstClr val="black">
            <a:lumMod val="50000"/>
            <a:lumOff val="50000"/>
          </a:prst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44006" tIns="29337" rIns="14669" bIns="29337" numCol="1" spcCol="1270" anchor="ctr" anchorCtr="0"/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i="0" kern="1200" dirty="0">
              <a:solidFill>
                <a:prstClr val="white"/>
              </a:solidFill>
              <a:latin typeface="Arial" panose="020B0604020202020204"/>
              <a:ea typeface="+mn-ea"/>
              <a:cs typeface="+mn-cs"/>
            </a:rPr>
            <a:t>Demonstration</a:t>
          </a:r>
        </a:p>
      </dgm:t>
    </dgm:pt>
    <dgm:pt modelId="{5FD5962C-EB4C-4FA3-82B0-F70388591F63}" type="parTrans" cxnId="{2E1D9473-78F3-4CC4-9FC7-3F5D0B5D106E}">
      <dgm:prSet/>
      <dgm:spPr/>
      <dgm:t>
        <a:bodyPr/>
        <a:lstStyle/>
        <a:p>
          <a:endParaRPr lang="de-CH"/>
        </a:p>
      </dgm:t>
    </dgm:pt>
    <dgm:pt modelId="{954F5135-7934-47D6-A18D-8B15EDCEA2AE}" type="sibTrans" cxnId="{2E1D9473-78F3-4CC4-9FC7-3F5D0B5D106E}">
      <dgm:prSet/>
      <dgm:spPr/>
      <dgm:t>
        <a:bodyPr/>
        <a:lstStyle/>
        <a:p>
          <a:endParaRPr lang="de-CH"/>
        </a:p>
      </dgm:t>
    </dgm:pt>
    <dgm:pt modelId="{752616FE-9387-45E4-8214-B7B6521EDCF8}">
      <dgm:prSet phldrT="[Text]" custT="1"/>
      <dgm:spPr>
        <a:solidFill>
          <a:prstClr val="black">
            <a:lumMod val="50000"/>
            <a:lumOff val="50000"/>
          </a:prst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44006" tIns="29337" rIns="14669" bIns="29337" numCol="1" spcCol="1270" anchor="ctr" anchorCtr="0"/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i="0" kern="1200" dirty="0">
              <a:solidFill>
                <a:prstClr val="white"/>
              </a:solidFill>
              <a:latin typeface="Arial" panose="020B0604020202020204"/>
              <a:ea typeface="+mn-ea"/>
              <a:cs typeface="+mn-cs"/>
            </a:rPr>
            <a:t>Evaluation</a:t>
          </a:r>
        </a:p>
      </dgm:t>
    </dgm:pt>
    <dgm:pt modelId="{8F7D84AD-C4C3-440B-8E0F-CBCEFE1C8AEE}" type="parTrans" cxnId="{2D7A2FF1-1CA2-4B2D-A1C5-6EFD12716C5C}">
      <dgm:prSet/>
      <dgm:spPr/>
      <dgm:t>
        <a:bodyPr/>
        <a:lstStyle/>
        <a:p>
          <a:endParaRPr lang="de-CH"/>
        </a:p>
      </dgm:t>
    </dgm:pt>
    <dgm:pt modelId="{3211AEC5-A76D-445D-B536-5EB71BB5230C}" type="sibTrans" cxnId="{2D7A2FF1-1CA2-4B2D-A1C5-6EFD12716C5C}">
      <dgm:prSet/>
      <dgm:spPr/>
      <dgm:t>
        <a:bodyPr/>
        <a:lstStyle/>
        <a:p>
          <a:endParaRPr lang="de-CH"/>
        </a:p>
      </dgm:t>
    </dgm:pt>
    <dgm:pt modelId="{D732E1BB-0168-4652-9E0D-80C217838F3D}">
      <dgm:prSet phldrT="[Text]" custT="1"/>
      <dgm:spPr>
        <a:solidFill>
          <a:prstClr val="black">
            <a:lumMod val="50000"/>
            <a:lumOff val="50000"/>
          </a:prst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44006" tIns="29337" rIns="14669" bIns="29337" numCol="1" spcCol="1270" anchor="ctr" anchorCtr="0"/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i="0" kern="1200" dirty="0">
              <a:solidFill>
                <a:prstClr val="white"/>
              </a:solidFill>
              <a:latin typeface="Arial" panose="020B0604020202020204"/>
              <a:ea typeface="+mn-ea"/>
              <a:cs typeface="+mn-cs"/>
            </a:rPr>
            <a:t>Communication</a:t>
          </a:r>
        </a:p>
      </dgm:t>
    </dgm:pt>
    <dgm:pt modelId="{67269E0B-66C4-42F9-8D49-0916DF379D7D}" type="parTrans" cxnId="{8B5A355F-7174-4168-B22E-D675C10E7BE3}">
      <dgm:prSet/>
      <dgm:spPr/>
      <dgm:t>
        <a:bodyPr/>
        <a:lstStyle/>
        <a:p>
          <a:endParaRPr lang="de-CH"/>
        </a:p>
      </dgm:t>
    </dgm:pt>
    <dgm:pt modelId="{3335197C-FD0E-4FCF-B4C3-DC60905E58B6}" type="sibTrans" cxnId="{8B5A355F-7174-4168-B22E-D675C10E7BE3}">
      <dgm:prSet/>
      <dgm:spPr/>
      <dgm:t>
        <a:bodyPr/>
        <a:lstStyle/>
        <a:p>
          <a:endParaRPr lang="de-CH"/>
        </a:p>
      </dgm:t>
    </dgm:pt>
    <dgm:pt modelId="{D483A3EC-13DB-413D-8B2E-315B32863619}" type="pres">
      <dgm:prSet presAssocID="{68C48B32-1904-4A99-9D62-D3F4C630379E}" presName="Name0" presStyleCnt="0">
        <dgm:presLayoutVars>
          <dgm:dir/>
          <dgm:resizeHandles val="exact"/>
        </dgm:presLayoutVars>
      </dgm:prSet>
      <dgm:spPr/>
    </dgm:pt>
    <dgm:pt modelId="{15720B2B-916C-43AF-BCF7-E574858DC883}" type="pres">
      <dgm:prSet presAssocID="{51062A49-E675-47FC-A549-71EBE4E41E86}" presName="parTxOnly" presStyleLbl="node1" presStyleIdx="0" presStyleCnt="6" custLinFactNeighborX="-704" custLinFactNeighborY="877">
        <dgm:presLayoutVars>
          <dgm:bulletEnabled val="1"/>
        </dgm:presLayoutVars>
      </dgm:prSet>
      <dgm:spPr>
        <a:xfrm>
          <a:off x="0" y="0"/>
          <a:ext cx="2172460" cy="399260"/>
        </a:xfrm>
        <a:prstGeom prst="homePlate">
          <a:avLst/>
        </a:prstGeom>
      </dgm:spPr>
    </dgm:pt>
    <dgm:pt modelId="{53CC74DB-3101-4ACA-94A3-3FC8A3C01C20}" type="pres">
      <dgm:prSet presAssocID="{64FA0322-8DE0-4F92-9446-00143DB54EE2}" presName="parSpace" presStyleCnt="0"/>
      <dgm:spPr/>
    </dgm:pt>
    <dgm:pt modelId="{6DD7F5E3-3472-4BD5-A662-88BA92371E6F}" type="pres">
      <dgm:prSet presAssocID="{6DE267C2-5826-4CE6-A86C-8C0A955CEBB7}" presName="parTxOnly" presStyleLbl="node1" presStyleIdx="1" presStyleCnt="6">
        <dgm:presLayoutVars>
          <dgm:bulletEnabled val="1"/>
        </dgm:presLayoutVars>
      </dgm:prSet>
      <dgm:spPr>
        <a:xfrm>
          <a:off x="1739294" y="0"/>
          <a:ext cx="2172460" cy="399260"/>
        </a:xfrm>
        <a:prstGeom prst="chevron">
          <a:avLst/>
        </a:prstGeom>
      </dgm:spPr>
    </dgm:pt>
    <dgm:pt modelId="{6A376EDA-CA9F-49AB-A7A4-088B5D3B7E1E}" type="pres">
      <dgm:prSet presAssocID="{14086661-42BD-4289-B1B5-9C4BDE42A8DB}" presName="parSpace" presStyleCnt="0"/>
      <dgm:spPr/>
    </dgm:pt>
    <dgm:pt modelId="{475421ED-CC2F-47BD-B565-BC2D690E0518}" type="pres">
      <dgm:prSet presAssocID="{864E9A96-A5D0-43AC-9633-21984A1BD0AF}" presName="parTxOnly" presStyleLbl="node1" presStyleIdx="2" presStyleCnt="6">
        <dgm:presLayoutVars>
          <dgm:bulletEnabled val="1"/>
        </dgm:presLayoutVars>
      </dgm:prSet>
      <dgm:spPr>
        <a:xfrm>
          <a:off x="3477262" y="0"/>
          <a:ext cx="2172460" cy="399260"/>
        </a:xfrm>
        <a:prstGeom prst="chevron">
          <a:avLst/>
        </a:prstGeom>
      </dgm:spPr>
    </dgm:pt>
    <dgm:pt modelId="{5DE4D1DE-45AA-4C5A-827E-4FF998809444}" type="pres">
      <dgm:prSet presAssocID="{A79CBC4D-8168-49CC-B9B2-C0F813743ACC}" presName="parSpace" presStyleCnt="0"/>
      <dgm:spPr/>
    </dgm:pt>
    <dgm:pt modelId="{435C604C-6CC6-407B-A623-6836B4D2F1A6}" type="pres">
      <dgm:prSet presAssocID="{0E39A24B-C633-4FE0-8257-898217AF035D}" presName="parTxOnly" presStyleLbl="node1" presStyleIdx="3" presStyleCnt="6">
        <dgm:presLayoutVars>
          <dgm:bulletEnabled val="1"/>
        </dgm:presLayoutVars>
      </dgm:prSet>
      <dgm:spPr>
        <a:xfrm>
          <a:off x="5215230" y="0"/>
          <a:ext cx="2172460" cy="399260"/>
        </a:xfrm>
        <a:prstGeom prst="chevron">
          <a:avLst/>
        </a:prstGeom>
      </dgm:spPr>
    </dgm:pt>
    <dgm:pt modelId="{CFEFDA65-BB91-49CC-B413-9F3D25742553}" type="pres">
      <dgm:prSet presAssocID="{954F5135-7934-47D6-A18D-8B15EDCEA2AE}" presName="parSpace" presStyleCnt="0"/>
      <dgm:spPr/>
    </dgm:pt>
    <dgm:pt modelId="{6AE0E9A9-2714-4831-B2F2-E9AC7B5E1024}" type="pres">
      <dgm:prSet presAssocID="{752616FE-9387-45E4-8214-B7B6521EDCF8}" presName="parTxOnly" presStyleLbl="node1" presStyleIdx="4" presStyleCnt="6">
        <dgm:presLayoutVars>
          <dgm:bulletEnabled val="1"/>
        </dgm:presLayoutVars>
      </dgm:prSet>
      <dgm:spPr>
        <a:xfrm>
          <a:off x="6953198" y="0"/>
          <a:ext cx="2172460" cy="399260"/>
        </a:xfrm>
        <a:prstGeom prst="chevron">
          <a:avLst/>
        </a:prstGeom>
      </dgm:spPr>
    </dgm:pt>
    <dgm:pt modelId="{40CB1237-7B4B-40BD-8A64-12F719919681}" type="pres">
      <dgm:prSet presAssocID="{3211AEC5-A76D-445D-B536-5EB71BB5230C}" presName="parSpace" presStyleCnt="0"/>
      <dgm:spPr/>
    </dgm:pt>
    <dgm:pt modelId="{7FED5D6F-7B21-4402-B306-91C3C9FB6040}" type="pres">
      <dgm:prSet presAssocID="{D732E1BB-0168-4652-9E0D-80C217838F3D}" presName="parTxOnly" presStyleLbl="node1" presStyleIdx="5" presStyleCnt="6">
        <dgm:presLayoutVars>
          <dgm:bulletEnabled val="1"/>
        </dgm:presLayoutVars>
      </dgm:prSet>
      <dgm:spPr>
        <a:xfrm>
          <a:off x="8691166" y="0"/>
          <a:ext cx="2172460" cy="399260"/>
        </a:xfrm>
        <a:prstGeom prst="chevron">
          <a:avLst/>
        </a:prstGeom>
      </dgm:spPr>
    </dgm:pt>
  </dgm:ptLst>
  <dgm:cxnLst>
    <dgm:cxn modelId="{78895A09-A017-436A-9CCB-668ADE82C45F}" srcId="{68C48B32-1904-4A99-9D62-D3F4C630379E}" destId="{864E9A96-A5D0-43AC-9633-21984A1BD0AF}" srcOrd="2" destOrd="0" parTransId="{BC9B4E82-905D-468D-BBE6-E1BEABF9DFDB}" sibTransId="{A79CBC4D-8168-49CC-B9B2-C0F813743ACC}"/>
    <dgm:cxn modelId="{5E18060B-E1CD-4354-AB51-7CF369398DAD}" type="presOf" srcId="{51062A49-E675-47FC-A549-71EBE4E41E86}" destId="{15720B2B-916C-43AF-BCF7-E574858DC883}" srcOrd="0" destOrd="0" presId="urn:microsoft.com/office/officeart/2005/8/layout/hChevron3"/>
    <dgm:cxn modelId="{A6F6BF0B-0D8E-40ED-97A4-62AB8AB6CB3F}" type="presOf" srcId="{0E39A24B-C633-4FE0-8257-898217AF035D}" destId="{435C604C-6CC6-407B-A623-6836B4D2F1A6}" srcOrd="0" destOrd="0" presId="urn:microsoft.com/office/officeart/2005/8/layout/hChevron3"/>
    <dgm:cxn modelId="{06901A1C-D669-4255-88D1-BCB4C23699AB}" type="presOf" srcId="{D732E1BB-0168-4652-9E0D-80C217838F3D}" destId="{7FED5D6F-7B21-4402-B306-91C3C9FB6040}" srcOrd="0" destOrd="0" presId="urn:microsoft.com/office/officeart/2005/8/layout/hChevron3"/>
    <dgm:cxn modelId="{456F6220-B8AC-48C9-820C-42CF4A29771A}" type="presOf" srcId="{752616FE-9387-45E4-8214-B7B6521EDCF8}" destId="{6AE0E9A9-2714-4831-B2F2-E9AC7B5E1024}" srcOrd="0" destOrd="0" presId="urn:microsoft.com/office/officeart/2005/8/layout/hChevron3"/>
    <dgm:cxn modelId="{A515F73C-607A-4414-A4D0-B91BF55912CF}" type="presOf" srcId="{6DE267C2-5826-4CE6-A86C-8C0A955CEBB7}" destId="{6DD7F5E3-3472-4BD5-A662-88BA92371E6F}" srcOrd="0" destOrd="0" presId="urn:microsoft.com/office/officeart/2005/8/layout/hChevron3"/>
    <dgm:cxn modelId="{8B5A355F-7174-4168-B22E-D675C10E7BE3}" srcId="{68C48B32-1904-4A99-9D62-D3F4C630379E}" destId="{D732E1BB-0168-4652-9E0D-80C217838F3D}" srcOrd="5" destOrd="0" parTransId="{67269E0B-66C4-42F9-8D49-0916DF379D7D}" sibTransId="{3335197C-FD0E-4FCF-B4C3-DC60905E58B6}"/>
    <dgm:cxn modelId="{BA1F0371-B982-4A81-BB03-DB0BCDD28048}" srcId="{68C48B32-1904-4A99-9D62-D3F4C630379E}" destId="{6DE267C2-5826-4CE6-A86C-8C0A955CEBB7}" srcOrd="1" destOrd="0" parTransId="{8E5918FE-9304-45AB-B3F2-BE66D036C9F1}" sibTransId="{14086661-42BD-4289-B1B5-9C4BDE42A8DB}"/>
    <dgm:cxn modelId="{2E1D9473-78F3-4CC4-9FC7-3F5D0B5D106E}" srcId="{68C48B32-1904-4A99-9D62-D3F4C630379E}" destId="{0E39A24B-C633-4FE0-8257-898217AF035D}" srcOrd="3" destOrd="0" parTransId="{5FD5962C-EB4C-4FA3-82B0-F70388591F63}" sibTransId="{954F5135-7934-47D6-A18D-8B15EDCEA2AE}"/>
    <dgm:cxn modelId="{41A40C56-0C61-4873-A6B3-5B53D517E36C}" type="presOf" srcId="{68C48B32-1904-4A99-9D62-D3F4C630379E}" destId="{D483A3EC-13DB-413D-8B2E-315B32863619}" srcOrd="0" destOrd="0" presId="urn:microsoft.com/office/officeart/2005/8/layout/hChevron3"/>
    <dgm:cxn modelId="{A21E1AB4-3B28-4423-A695-CBF973005D68}" srcId="{68C48B32-1904-4A99-9D62-D3F4C630379E}" destId="{51062A49-E675-47FC-A549-71EBE4E41E86}" srcOrd="0" destOrd="0" parTransId="{7B172B9E-F43F-4C8E-8C09-B6AC20C5E558}" sibTransId="{64FA0322-8DE0-4F92-9446-00143DB54EE2}"/>
    <dgm:cxn modelId="{2825EEBE-38DA-4354-AA22-1301D3F0DFB7}" type="presOf" srcId="{864E9A96-A5D0-43AC-9633-21984A1BD0AF}" destId="{475421ED-CC2F-47BD-B565-BC2D690E0518}" srcOrd="0" destOrd="0" presId="urn:microsoft.com/office/officeart/2005/8/layout/hChevron3"/>
    <dgm:cxn modelId="{2D7A2FF1-1CA2-4B2D-A1C5-6EFD12716C5C}" srcId="{68C48B32-1904-4A99-9D62-D3F4C630379E}" destId="{752616FE-9387-45E4-8214-B7B6521EDCF8}" srcOrd="4" destOrd="0" parTransId="{8F7D84AD-C4C3-440B-8E0F-CBCEFE1C8AEE}" sibTransId="{3211AEC5-A76D-445D-B536-5EB71BB5230C}"/>
    <dgm:cxn modelId="{A718A868-B8F2-4B7F-BE79-AC98FD20A666}" type="presParOf" srcId="{D483A3EC-13DB-413D-8B2E-315B32863619}" destId="{15720B2B-916C-43AF-BCF7-E574858DC883}" srcOrd="0" destOrd="0" presId="urn:microsoft.com/office/officeart/2005/8/layout/hChevron3"/>
    <dgm:cxn modelId="{A117640E-A2E2-4A75-926A-DFC2DFCBCE52}" type="presParOf" srcId="{D483A3EC-13DB-413D-8B2E-315B32863619}" destId="{53CC74DB-3101-4ACA-94A3-3FC8A3C01C20}" srcOrd="1" destOrd="0" presId="urn:microsoft.com/office/officeart/2005/8/layout/hChevron3"/>
    <dgm:cxn modelId="{15572362-C1D5-4BD8-9F9B-7D1D5A23BBA0}" type="presParOf" srcId="{D483A3EC-13DB-413D-8B2E-315B32863619}" destId="{6DD7F5E3-3472-4BD5-A662-88BA92371E6F}" srcOrd="2" destOrd="0" presId="urn:microsoft.com/office/officeart/2005/8/layout/hChevron3"/>
    <dgm:cxn modelId="{FB2FC7E7-7A9C-42E0-99A8-3B7F90B14204}" type="presParOf" srcId="{D483A3EC-13DB-413D-8B2E-315B32863619}" destId="{6A376EDA-CA9F-49AB-A7A4-088B5D3B7E1E}" srcOrd="3" destOrd="0" presId="urn:microsoft.com/office/officeart/2005/8/layout/hChevron3"/>
    <dgm:cxn modelId="{597DA207-3416-4920-B49F-A28EE34FD2F6}" type="presParOf" srcId="{D483A3EC-13DB-413D-8B2E-315B32863619}" destId="{475421ED-CC2F-47BD-B565-BC2D690E0518}" srcOrd="4" destOrd="0" presId="urn:microsoft.com/office/officeart/2005/8/layout/hChevron3"/>
    <dgm:cxn modelId="{12CAC763-9711-4483-83FC-54BAA29E55FF}" type="presParOf" srcId="{D483A3EC-13DB-413D-8B2E-315B32863619}" destId="{5DE4D1DE-45AA-4C5A-827E-4FF998809444}" srcOrd="5" destOrd="0" presId="urn:microsoft.com/office/officeart/2005/8/layout/hChevron3"/>
    <dgm:cxn modelId="{69D60E87-AAE1-4604-BE16-F23D2BF504D2}" type="presParOf" srcId="{D483A3EC-13DB-413D-8B2E-315B32863619}" destId="{435C604C-6CC6-407B-A623-6836B4D2F1A6}" srcOrd="6" destOrd="0" presId="urn:microsoft.com/office/officeart/2005/8/layout/hChevron3"/>
    <dgm:cxn modelId="{E44310FB-4429-4420-BA3D-46170DBF78B5}" type="presParOf" srcId="{D483A3EC-13DB-413D-8B2E-315B32863619}" destId="{CFEFDA65-BB91-49CC-B413-9F3D25742553}" srcOrd="7" destOrd="0" presId="urn:microsoft.com/office/officeart/2005/8/layout/hChevron3"/>
    <dgm:cxn modelId="{5F23B1A9-2FE8-446A-B2DE-4F0D5B2E2415}" type="presParOf" srcId="{D483A3EC-13DB-413D-8B2E-315B32863619}" destId="{6AE0E9A9-2714-4831-B2F2-E9AC7B5E1024}" srcOrd="8" destOrd="0" presId="urn:microsoft.com/office/officeart/2005/8/layout/hChevron3"/>
    <dgm:cxn modelId="{EC502BEA-40C9-4121-99E3-E620F9BD5BA4}" type="presParOf" srcId="{D483A3EC-13DB-413D-8B2E-315B32863619}" destId="{40CB1237-7B4B-40BD-8A64-12F719919681}" srcOrd="9" destOrd="0" presId="urn:microsoft.com/office/officeart/2005/8/layout/hChevron3"/>
    <dgm:cxn modelId="{827EB0F9-BF96-41AA-8640-3C87BAB4AEFD}" type="presParOf" srcId="{D483A3EC-13DB-413D-8B2E-315B32863619}" destId="{7FED5D6F-7B21-4402-B306-91C3C9FB6040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68C48B32-1904-4A99-9D62-D3F4C630379E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CH"/>
        </a:p>
      </dgm:t>
    </dgm:pt>
    <dgm:pt modelId="{51062A49-E675-47FC-A549-71EBE4E41E86}">
      <dgm:prSet phldrT="[Text]" custT="1"/>
      <dgm:spPr>
        <a:solidFill>
          <a:prstClr val="black">
            <a:lumMod val="50000"/>
            <a:lumOff val="50000"/>
          </a:prst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44006" tIns="29337" rIns="14669" bIns="29337" numCol="1" spcCol="1270" anchor="ctr" anchorCtr="0"/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1100" i="0" kern="1200" dirty="0">
              <a:solidFill>
                <a:prstClr val="white"/>
              </a:solidFill>
              <a:latin typeface="Arial" panose="020B0604020202020204"/>
              <a:ea typeface="+mn-ea"/>
              <a:cs typeface="+mn-cs"/>
            </a:rPr>
            <a:t>Problem</a:t>
          </a:r>
          <a:br>
            <a:rPr lang="de-CH" sz="1100" i="0" kern="1200" dirty="0">
              <a:solidFill>
                <a:prstClr val="white"/>
              </a:solidFill>
              <a:latin typeface="Arial" panose="020B0604020202020204"/>
              <a:ea typeface="+mn-ea"/>
              <a:cs typeface="+mn-cs"/>
            </a:rPr>
          </a:br>
          <a:r>
            <a:rPr lang="de-CH" sz="1100" i="0" kern="1200" dirty="0" err="1">
              <a:solidFill>
                <a:prstClr val="white"/>
              </a:solidFill>
              <a:latin typeface="Arial" panose="020B0604020202020204"/>
              <a:ea typeface="+mn-ea"/>
              <a:cs typeface="+mn-cs"/>
            </a:rPr>
            <a:t>Identification</a:t>
          </a:r>
          <a:endParaRPr lang="en-US" sz="1100" i="0" kern="1200" dirty="0">
            <a:solidFill>
              <a:prstClr val="white"/>
            </a:solidFill>
            <a:latin typeface="Arial" panose="020B0604020202020204"/>
            <a:ea typeface="+mn-ea"/>
            <a:cs typeface="+mn-cs"/>
          </a:endParaRPr>
        </a:p>
      </dgm:t>
    </dgm:pt>
    <dgm:pt modelId="{7B172B9E-F43F-4C8E-8C09-B6AC20C5E558}" type="parTrans" cxnId="{A21E1AB4-3B28-4423-A695-CBF973005D68}">
      <dgm:prSet/>
      <dgm:spPr/>
      <dgm:t>
        <a:bodyPr/>
        <a:lstStyle/>
        <a:p>
          <a:endParaRPr lang="de-CH"/>
        </a:p>
      </dgm:t>
    </dgm:pt>
    <dgm:pt modelId="{64FA0322-8DE0-4F92-9446-00143DB54EE2}" type="sibTrans" cxnId="{A21E1AB4-3B28-4423-A695-CBF973005D68}">
      <dgm:prSet/>
      <dgm:spPr/>
      <dgm:t>
        <a:bodyPr/>
        <a:lstStyle/>
        <a:p>
          <a:endParaRPr lang="de-CH"/>
        </a:p>
      </dgm:t>
    </dgm:pt>
    <dgm:pt modelId="{6DE267C2-5826-4CE6-A86C-8C0A955CEBB7}">
      <dgm:prSet phldrT="[Text]" custT="1"/>
      <dgm:spPr>
        <a:solidFill>
          <a:prstClr val="black">
            <a:lumMod val="50000"/>
            <a:lumOff val="50000"/>
          </a:prst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44006" tIns="29337" rIns="14669" bIns="29337" numCol="1" spcCol="1270" anchor="ctr" anchorCtr="0"/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i="0" kern="1200" dirty="0">
              <a:solidFill>
                <a:prstClr val="white"/>
              </a:solidFill>
              <a:latin typeface="Arial" panose="020B0604020202020204"/>
              <a:ea typeface="+mn-ea"/>
              <a:cs typeface="+mn-cs"/>
            </a:rPr>
            <a:t>Objectives</a:t>
          </a:r>
        </a:p>
      </dgm:t>
    </dgm:pt>
    <dgm:pt modelId="{8E5918FE-9304-45AB-B3F2-BE66D036C9F1}" type="parTrans" cxnId="{BA1F0371-B982-4A81-BB03-DB0BCDD28048}">
      <dgm:prSet/>
      <dgm:spPr/>
      <dgm:t>
        <a:bodyPr/>
        <a:lstStyle/>
        <a:p>
          <a:endParaRPr lang="de-CH"/>
        </a:p>
      </dgm:t>
    </dgm:pt>
    <dgm:pt modelId="{14086661-42BD-4289-B1B5-9C4BDE42A8DB}" type="sibTrans" cxnId="{BA1F0371-B982-4A81-BB03-DB0BCDD28048}">
      <dgm:prSet/>
      <dgm:spPr/>
      <dgm:t>
        <a:bodyPr/>
        <a:lstStyle/>
        <a:p>
          <a:endParaRPr lang="de-CH"/>
        </a:p>
      </dgm:t>
    </dgm:pt>
    <dgm:pt modelId="{864E9A96-A5D0-43AC-9633-21984A1BD0AF}">
      <dgm:prSet phldrT="[Text]" custT="1"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r>
            <a:rPr lang="en-US" sz="1100" i="0" dirty="0"/>
            <a:t>Design and</a:t>
          </a:r>
          <a:br>
            <a:rPr lang="en-US" sz="1100" i="0" dirty="0"/>
          </a:br>
          <a:r>
            <a:rPr lang="en-US" sz="1100" i="0" dirty="0"/>
            <a:t>Development</a:t>
          </a:r>
        </a:p>
      </dgm:t>
    </dgm:pt>
    <dgm:pt modelId="{BC9B4E82-905D-468D-BBE6-E1BEABF9DFDB}" type="parTrans" cxnId="{78895A09-A017-436A-9CCB-668ADE82C45F}">
      <dgm:prSet/>
      <dgm:spPr/>
      <dgm:t>
        <a:bodyPr/>
        <a:lstStyle/>
        <a:p>
          <a:endParaRPr lang="de-CH"/>
        </a:p>
      </dgm:t>
    </dgm:pt>
    <dgm:pt modelId="{A79CBC4D-8168-49CC-B9B2-C0F813743ACC}" type="sibTrans" cxnId="{78895A09-A017-436A-9CCB-668ADE82C45F}">
      <dgm:prSet/>
      <dgm:spPr/>
      <dgm:t>
        <a:bodyPr/>
        <a:lstStyle/>
        <a:p>
          <a:endParaRPr lang="de-CH"/>
        </a:p>
      </dgm:t>
    </dgm:pt>
    <dgm:pt modelId="{0E39A24B-C633-4FE0-8257-898217AF035D}">
      <dgm:prSet phldrT="[Text]" custT="1"/>
      <dgm:spPr>
        <a:solidFill>
          <a:srgbClr val="91056A"/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44006" tIns="29337" rIns="14669" bIns="29337" numCol="1" spcCol="1270" anchor="ctr" anchorCtr="0"/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i="0" kern="1200" dirty="0">
              <a:solidFill>
                <a:prstClr val="white"/>
              </a:solidFill>
              <a:latin typeface="Arial" panose="020B0604020202020204"/>
              <a:ea typeface="+mn-ea"/>
              <a:cs typeface="+mn-cs"/>
            </a:rPr>
            <a:t>Demonstration</a:t>
          </a:r>
        </a:p>
      </dgm:t>
    </dgm:pt>
    <dgm:pt modelId="{5FD5962C-EB4C-4FA3-82B0-F70388591F63}" type="parTrans" cxnId="{2E1D9473-78F3-4CC4-9FC7-3F5D0B5D106E}">
      <dgm:prSet/>
      <dgm:spPr/>
      <dgm:t>
        <a:bodyPr/>
        <a:lstStyle/>
        <a:p>
          <a:endParaRPr lang="de-CH"/>
        </a:p>
      </dgm:t>
    </dgm:pt>
    <dgm:pt modelId="{954F5135-7934-47D6-A18D-8B15EDCEA2AE}" type="sibTrans" cxnId="{2E1D9473-78F3-4CC4-9FC7-3F5D0B5D106E}">
      <dgm:prSet/>
      <dgm:spPr/>
      <dgm:t>
        <a:bodyPr/>
        <a:lstStyle/>
        <a:p>
          <a:endParaRPr lang="de-CH"/>
        </a:p>
      </dgm:t>
    </dgm:pt>
    <dgm:pt modelId="{752616FE-9387-45E4-8214-B7B6521EDCF8}">
      <dgm:prSet phldrT="[Text]" custT="1"/>
      <dgm:spPr>
        <a:solidFill>
          <a:prstClr val="black">
            <a:lumMod val="50000"/>
            <a:lumOff val="50000"/>
          </a:prst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44006" tIns="29337" rIns="14669" bIns="29337" numCol="1" spcCol="1270" anchor="ctr" anchorCtr="0"/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i="0" kern="1200" dirty="0">
              <a:solidFill>
                <a:prstClr val="white"/>
              </a:solidFill>
              <a:latin typeface="Arial" panose="020B0604020202020204"/>
              <a:ea typeface="+mn-ea"/>
              <a:cs typeface="+mn-cs"/>
            </a:rPr>
            <a:t>Evaluation</a:t>
          </a:r>
        </a:p>
      </dgm:t>
    </dgm:pt>
    <dgm:pt modelId="{8F7D84AD-C4C3-440B-8E0F-CBCEFE1C8AEE}" type="parTrans" cxnId="{2D7A2FF1-1CA2-4B2D-A1C5-6EFD12716C5C}">
      <dgm:prSet/>
      <dgm:spPr/>
      <dgm:t>
        <a:bodyPr/>
        <a:lstStyle/>
        <a:p>
          <a:endParaRPr lang="de-CH"/>
        </a:p>
      </dgm:t>
    </dgm:pt>
    <dgm:pt modelId="{3211AEC5-A76D-445D-B536-5EB71BB5230C}" type="sibTrans" cxnId="{2D7A2FF1-1CA2-4B2D-A1C5-6EFD12716C5C}">
      <dgm:prSet/>
      <dgm:spPr/>
      <dgm:t>
        <a:bodyPr/>
        <a:lstStyle/>
        <a:p>
          <a:endParaRPr lang="de-CH"/>
        </a:p>
      </dgm:t>
    </dgm:pt>
    <dgm:pt modelId="{D732E1BB-0168-4652-9E0D-80C217838F3D}">
      <dgm:prSet phldrT="[Text]" custT="1"/>
      <dgm:spPr>
        <a:solidFill>
          <a:prstClr val="black">
            <a:lumMod val="50000"/>
            <a:lumOff val="50000"/>
          </a:prst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44006" tIns="29337" rIns="14669" bIns="29337" numCol="1" spcCol="1270" anchor="ctr" anchorCtr="0"/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i="0" kern="1200" dirty="0">
              <a:solidFill>
                <a:prstClr val="white"/>
              </a:solidFill>
              <a:latin typeface="Arial" panose="020B0604020202020204"/>
              <a:ea typeface="+mn-ea"/>
              <a:cs typeface="+mn-cs"/>
            </a:rPr>
            <a:t>Communication</a:t>
          </a:r>
        </a:p>
      </dgm:t>
    </dgm:pt>
    <dgm:pt modelId="{67269E0B-66C4-42F9-8D49-0916DF379D7D}" type="parTrans" cxnId="{8B5A355F-7174-4168-B22E-D675C10E7BE3}">
      <dgm:prSet/>
      <dgm:spPr/>
      <dgm:t>
        <a:bodyPr/>
        <a:lstStyle/>
        <a:p>
          <a:endParaRPr lang="de-CH"/>
        </a:p>
      </dgm:t>
    </dgm:pt>
    <dgm:pt modelId="{3335197C-FD0E-4FCF-B4C3-DC60905E58B6}" type="sibTrans" cxnId="{8B5A355F-7174-4168-B22E-D675C10E7BE3}">
      <dgm:prSet/>
      <dgm:spPr/>
      <dgm:t>
        <a:bodyPr/>
        <a:lstStyle/>
        <a:p>
          <a:endParaRPr lang="de-CH"/>
        </a:p>
      </dgm:t>
    </dgm:pt>
    <dgm:pt modelId="{D483A3EC-13DB-413D-8B2E-315B32863619}" type="pres">
      <dgm:prSet presAssocID="{68C48B32-1904-4A99-9D62-D3F4C630379E}" presName="Name0" presStyleCnt="0">
        <dgm:presLayoutVars>
          <dgm:dir/>
          <dgm:resizeHandles val="exact"/>
        </dgm:presLayoutVars>
      </dgm:prSet>
      <dgm:spPr/>
    </dgm:pt>
    <dgm:pt modelId="{15720B2B-916C-43AF-BCF7-E574858DC883}" type="pres">
      <dgm:prSet presAssocID="{51062A49-E675-47FC-A549-71EBE4E41E86}" presName="parTxOnly" presStyleLbl="node1" presStyleIdx="0" presStyleCnt="6" custLinFactNeighborX="-704" custLinFactNeighborY="877">
        <dgm:presLayoutVars>
          <dgm:bulletEnabled val="1"/>
        </dgm:presLayoutVars>
      </dgm:prSet>
      <dgm:spPr>
        <a:xfrm>
          <a:off x="0" y="0"/>
          <a:ext cx="2172460" cy="399260"/>
        </a:xfrm>
        <a:prstGeom prst="homePlate">
          <a:avLst/>
        </a:prstGeom>
      </dgm:spPr>
    </dgm:pt>
    <dgm:pt modelId="{53CC74DB-3101-4ACA-94A3-3FC8A3C01C20}" type="pres">
      <dgm:prSet presAssocID="{64FA0322-8DE0-4F92-9446-00143DB54EE2}" presName="parSpace" presStyleCnt="0"/>
      <dgm:spPr/>
    </dgm:pt>
    <dgm:pt modelId="{6DD7F5E3-3472-4BD5-A662-88BA92371E6F}" type="pres">
      <dgm:prSet presAssocID="{6DE267C2-5826-4CE6-A86C-8C0A955CEBB7}" presName="parTxOnly" presStyleLbl="node1" presStyleIdx="1" presStyleCnt="6">
        <dgm:presLayoutVars>
          <dgm:bulletEnabled val="1"/>
        </dgm:presLayoutVars>
      </dgm:prSet>
      <dgm:spPr>
        <a:xfrm>
          <a:off x="1739294" y="0"/>
          <a:ext cx="2172460" cy="399260"/>
        </a:xfrm>
        <a:prstGeom prst="chevron">
          <a:avLst/>
        </a:prstGeom>
      </dgm:spPr>
    </dgm:pt>
    <dgm:pt modelId="{6A376EDA-CA9F-49AB-A7A4-088B5D3B7E1E}" type="pres">
      <dgm:prSet presAssocID="{14086661-42BD-4289-B1B5-9C4BDE42A8DB}" presName="parSpace" presStyleCnt="0"/>
      <dgm:spPr/>
    </dgm:pt>
    <dgm:pt modelId="{475421ED-CC2F-47BD-B565-BC2D690E0518}" type="pres">
      <dgm:prSet presAssocID="{864E9A96-A5D0-43AC-9633-21984A1BD0AF}" presName="parTxOnly" presStyleLbl="node1" presStyleIdx="2" presStyleCnt="6">
        <dgm:presLayoutVars>
          <dgm:bulletEnabled val="1"/>
        </dgm:presLayoutVars>
      </dgm:prSet>
      <dgm:spPr/>
    </dgm:pt>
    <dgm:pt modelId="{5DE4D1DE-45AA-4C5A-827E-4FF998809444}" type="pres">
      <dgm:prSet presAssocID="{A79CBC4D-8168-49CC-B9B2-C0F813743ACC}" presName="parSpace" presStyleCnt="0"/>
      <dgm:spPr/>
    </dgm:pt>
    <dgm:pt modelId="{435C604C-6CC6-407B-A623-6836B4D2F1A6}" type="pres">
      <dgm:prSet presAssocID="{0E39A24B-C633-4FE0-8257-898217AF035D}" presName="parTxOnly" presStyleLbl="node1" presStyleIdx="3" presStyleCnt="6">
        <dgm:presLayoutVars>
          <dgm:bulletEnabled val="1"/>
        </dgm:presLayoutVars>
      </dgm:prSet>
      <dgm:spPr>
        <a:xfrm>
          <a:off x="5215230" y="0"/>
          <a:ext cx="2172460" cy="399260"/>
        </a:xfrm>
        <a:prstGeom prst="chevron">
          <a:avLst/>
        </a:prstGeom>
      </dgm:spPr>
    </dgm:pt>
    <dgm:pt modelId="{CFEFDA65-BB91-49CC-B413-9F3D25742553}" type="pres">
      <dgm:prSet presAssocID="{954F5135-7934-47D6-A18D-8B15EDCEA2AE}" presName="parSpace" presStyleCnt="0"/>
      <dgm:spPr/>
    </dgm:pt>
    <dgm:pt modelId="{6AE0E9A9-2714-4831-B2F2-E9AC7B5E1024}" type="pres">
      <dgm:prSet presAssocID="{752616FE-9387-45E4-8214-B7B6521EDCF8}" presName="parTxOnly" presStyleLbl="node1" presStyleIdx="4" presStyleCnt="6">
        <dgm:presLayoutVars>
          <dgm:bulletEnabled val="1"/>
        </dgm:presLayoutVars>
      </dgm:prSet>
      <dgm:spPr>
        <a:xfrm>
          <a:off x="6953198" y="0"/>
          <a:ext cx="2172460" cy="399260"/>
        </a:xfrm>
        <a:prstGeom prst="chevron">
          <a:avLst/>
        </a:prstGeom>
      </dgm:spPr>
    </dgm:pt>
    <dgm:pt modelId="{40CB1237-7B4B-40BD-8A64-12F719919681}" type="pres">
      <dgm:prSet presAssocID="{3211AEC5-A76D-445D-B536-5EB71BB5230C}" presName="parSpace" presStyleCnt="0"/>
      <dgm:spPr/>
    </dgm:pt>
    <dgm:pt modelId="{7FED5D6F-7B21-4402-B306-91C3C9FB6040}" type="pres">
      <dgm:prSet presAssocID="{D732E1BB-0168-4652-9E0D-80C217838F3D}" presName="parTxOnly" presStyleLbl="node1" presStyleIdx="5" presStyleCnt="6">
        <dgm:presLayoutVars>
          <dgm:bulletEnabled val="1"/>
        </dgm:presLayoutVars>
      </dgm:prSet>
      <dgm:spPr>
        <a:xfrm>
          <a:off x="8691166" y="0"/>
          <a:ext cx="2172460" cy="399260"/>
        </a:xfrm>
        <a:prstGeom prst="chevron">
          <a:avLst/>
        </a:prstGeom>
      </dgm:spPr>
    </dgm:pt>
  </dgm:ptLst>
  <dgm:cxnLst>
    <dgm:cxn modelId="{78895A09-A017-436A-9CCB-668ADE82C45F}" srcId="{68C48B32-1904-4A99-9D62-D3F4C630379E}" destId="{864E9A96-A5D0-43AC-9633-21984A1BD0AF}" srcOrd="2" destOrd="0" parTransId="{BC9B4E82-905D-468D-BBE6-E1BEABF9DFDB}" sibTransId="{A79CBC4D-8168-49CC-B9B2-C0F813743ACC}"/>
    <dgm:cxn modelId="{5E18060B-E1CD-4354-AB51-7CF369398DAD}" type="presOf" srcId="{51062A49-E675-47FC-A549-71EBE4E41E86}" destId="{15720B2B-916C-43AF-BCF7-E574858DC883}" srcOrd="0" destOrd="0" presId="urn:microsoft.com/office/officeart/2005/8/layout/hChevron3"/>
    <dgm:cxn modelId="{A6F6BF0B-0D8E-40ED-97A4-62AB8AB6CB3F}" type="presOf" srcId="{0E39A24B-C633-4FE0-8257-898217AF035D}" destId="{435C604C-6CC6-407B-A623-6836B4D2F1A6}" srcOrd="0" destOrd="0" presId="urn:microsoft.com/office/officeart/2005/8/layout/hChevron3"/>
    <dgm:cxn modelId="{06901A1C-D669-4255-88D1-BCB4C23699AB}" type="presOf" srcId="{D732E1BB-0168-4652-9E0D-80C217838F3D}" destId="{7FED5D6F-7B21-4402-B306-91C3C9FB6040}" srcOrd="0" destOrd="0" presId="urn:microsoft.com/office/officeart/2005/8/layout/hChevron3"/>
    <dgm:cxn modelId="{456F6220-B8AC-48C9-820C-42CF4A29771A}" type="presOf" srcId="{752616FE-9387-45E4-8214-B7B6521EDCF8}" destId="{6AE0E9A9-2714-4831-B2F2-E9AC7B5E1024}" srcOrd="0" destOrd="0" presId="urn:microsoft.com/office/officeart/2005/8/layout/hChevron3"/>
    <dgm:cxn modelId="{A515F73C-607A-4414-A4D0-B91BF55912CF}" type="presOf" srcId="{6DE267C2-5826-4CE6-A86C-8C0A955CEBB7}" destId="{6DD7F5E3-3472-4BD5-A662-88BA92371E6F}" srcOrd="0" destOrd="0" presId="urn:microsoft.com/office/officeart/2005/8/layout/hChevron3"/>
    <dgm:cxn modelId="{8B5A355F-7174-4168-B22E-D675C10E7BE3}" srcId="{68C48B32-1904-4A99-9D62-D3F4C630379E}" destId="{D732E1BB-0168-4652-9E0D-80C217838F3D}" srcOrd="5" destOrd="0" parTransId="{67269E0B-66C4-42F9-8D49-0916DF379D7D}" sibTransId="{3335197C-FD0E-4FCF-B4C3-DC60905E58B6}"/>
    <dgm:cxn modelId="{BA1F0371-B982-4A81-BB03-DB0BCDD28048}" srcId="{68C48B32-1904-4A99-9D62-D3F4C630379E}" destId="{6DE267C2-5826-4CE6-A86C-8C0A955CEBB7}" srcOrd="1" destOrd="0" parTransId="{8E5918FE-9304-45AB-B3F2-BE66D036C9F1}" sibTransId="{14086661-42BD-4289-B1B5-9C4BDE42A8DB}"/>
    <dgm:cxn modelId="{2E1D9473-78F3-4CC4-9FC7-3F5D0B5D106E}" srcId="{68C48B32-1904-4A99-9D62-D3F4C630379E}" destId="{0E39A24B-C633-4FE0-8257-898217AF035D}" srcOrd="3" destOrd="0" parTransId="{5FD5962C-EB4C-4FA3-82B0-F70388591F63}" sibTransId="{954F5135-7934-47D6-A18D-8B15EDCEA2AE}"/>
    <dgm:cxn modelId="{41A40C56-0C61-4873-A6B3-5B53D517E36C}" type="presOf" srcId="{68C48B32-1904-4A99-9D62-D3F4C630379E}" destId="{D483A3EC-13DB-413D-8B2E-315B32863619}" srcOrd="0" destOrd="0" presId="urn:microsoft.com/office/officeart/2005/8/layout/hChevron3"/>
    <dgm:cxn modelId="{A21E1AB4-3B28-4423-A695-CBF973005D68}" srcId="{68C48B32-1904-4A99-9D62-D3F4C630379E}" destId="{51062A49-E675-47FC-A549-71EBE4E41E86}" srcOrd="0" destOrd="0" parTransId="{7B172B9E-F43F-4C8E-8C09-B6AC20C5E558}" sibTransId="{64FA0322-8DE0-4F92-9446-00143DB54EE2}"/>
    <dgm:cxn modelId="{2825EEBE-38DA-4354-AA22-1301D3F0DFB7}" type="presOf" srcId="{864E9A96-A5D0-43AC-9633-21984A1BD0AF}" destId="{475421ED-CC2F-47BD-B565-BC2D690E0518}" srcOrd="0" destOrd="0" presId="urn:microsoft.com/office/officeart/2005/8/layout/hChevron3"/>
    <dgm:cxn modelId="{2D7A2FF1-1CA2-4B2D-A1C5-6EFD12716C5C}" srcId="{68C48B32-1904-4A99-9D62-D3F4C630379E}" destId="{752616FE-9387-45E4-8214-B7B6521EDCF8}" srcOrd="4" destOrd="0" parTransId="{8F7D84AD-C4C3-440B-8E0F-CBCEFE1C8AEE}" sibTransId="{3211AEC5-A76D-445D-B536-5EB71BB5230C}"/>
    <dgm:cxn modelId="{A718A868-B8F2-4B7F-BE79-AC98FD20A666}" type="presParOf" srcId="{D483A3EC-13DB-413D-8B2E-315B32863619}" destId="{15720B2B-916C-43AF-BCF7-E574858DC883}" srcOrd="0" destOrd="0" presId="urn:microsoft.com/office/officeart/2005/8/layout/hChevron3"/>
    <dgm:cxn modelId="{A117640E-A2E2-4A75-926A-DFC2DFCBCE52}" type="presParOf" srcId="{D483A3EC-13DB-413D-8B2E-315B32863619}" destId="{53CC74DB-3101-4ACA-94A3-3FC8A3C01C20}" srcOrd="1" destOrd="0" presId="urn:microsoft.com/office/officeart/2005/8/layout/hChevron3"/>
    <dgm:cxn modelId="{15572362-C1D5-4BD8-9F9B-7D1D5A23BBA0}" type="presParOf" srcId="{D483A3EC-13DB-413D-8B2E-315B32863619}" destId="{6DD7F5E3-3472-4BD5-A662-88BA92371E6F}" srcOrd="2" destOrd="0" presId="urn:microsoft.com/office/officeart/2005/8/layout/hChevron3"/>
    <dgm:cxn modelId="{FB2FC7E7-7A9C-42E0-99A8-3B7F90B14204}" type="presParOf" srcId="{D483A3EC-13DB-413D-8B2E-315B32863619}" destId="{6A376EDA-CA9F-49AB-A7A4-088B5D3B7E1E}" srcOrd="3" destOrd="0" presId="urn:microsoft.com/office/officeart/2005/8/layout/hChevron3"/>
    <dgm:cxn modelId="{597DA207-3416-4920-B49F-A28EE34FD2F6}" type="presParOf" srcId="{D483A3EC-13DB-413D-8B2E-315B32863619}" destId="{475421ED-CC2F-47BD-B565-BC2D690E0518}" srcOrd="4" destOrd="0" presId="urn:microsoft.com/office/officeart/2005/8/layout/hChevron3"/>
    <dgm:cxn modelId="{12CAC763-9711-4483-83FC-54BAA29E55FF}" type="presParOf" srcId="{D483A3EC-13DB-413D-8B2E-315B32863619}" destId="{5DE4D1DE-45AA-4C5A-827E-4FF998809444}" srcOrd="5" destOrd="0" presId="urn:microsoft.com/office/officeart/2005/8/layout/hChevron3"/>
    <dgm:cxn modelId="{69D60E87-AAE1-4604-BE16-F23D2BF504D2}" type="presParOf" srcId="{D483A3EC-13DB-413D-8B2E-315B32863619}" destId="{435C604C-6CC6-407B-A623-6836B4D2F1A6}" srcOrd="6" destOrd="0" presId="urn:microsoft.com/office/officeart/2005/8/layout/hChevron3"/>
    <dgm:cxn modelId="{E44310FB-4429-4420-BA3D-46170DBF78B5}" type="presParOf" srcId="{D483A3EC-13DB-413D-8B2E-315B32863619}" destId="{CFEFDA65-BB91-49CC-B413-9F3D25742553}" srcOrd="7" destOrd="0" presId="urn:microsoft.com/office/officeart/2005/8/layout/hChevron3"/>
    <dgm:cxn modelId="{5F23B1A9-2FE8-446A-B2DE-4F0D5B2E2415}" type="presParOf" srcId="{D483A3EC-13DB-413D-8B2E-315B32863619}" destId="{6AE0E9A9-2714-4831-B2F2-E9AC7B5E1024}" srcOrd="8" destOrd="0" presId="urn:microsoft.com/office/officeart/2005/8/layout/hChevron3"/>
    <dgm:cxn modelId="{EC502BEA-40C9-4121-99E3-E620F9BD5BA4}" type="presParOf" srcId="{D483A3EC-13DB-413D-8B2E-315B32863619}" destId="{40CB1237-7B4B-40BD-8A64-12F719919681}" srcOrd="9" destOrd="0" presId="urn:microsoft.com/office/officeart/2005/8/layout/hChevron3"/>
    <dgm:cxn modelId="{827EB0F9-BF96-41AA-8640-3C87BAB4AEFD}" type="presParOf" srcId="{D483A3EC-13DB-413D-8B2E-315B32863619}" destId="{7FED5D6F-7B21-4402-B306-91C3C9FB6040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720B2B-916C-43AF-BCF7-E574858DC883}">
      <dsp:nvSpPr>
        <dsp:cNvPr id="0" name=""/>
        <dsp:cNvSpPr/>
      </dsp:nvSpPr>
      <dsp:spPr>
        <a:xfrm>
          <a:off x="0" y="0"/>
          <a:ext cx="3193702" cy="399260"/>
        </a:xfrm>
        <a:prstGeom prst="homePlate">
          <a:avLst/>
        </a:prstGeom>
        <a:solidFill>
          <a:srgbClr val="C00000"/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674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i="0" kern="1200" dirty="0"/>
            <a:t>Site Survey</a:t>
          </a:r>
          <a:endParaRPr lang="en-US" sz="1100" i="0" kern="1200" dirty="0">
            <a:solidFill>
              <a:prstClr val="white"/>
            </a:solidFill>
            <a:latin typeface="Arial" panose="020B0604020202020204"/>
            <a:ea typeface="+mn-ea"/>
            <a:cs typeface="+mn-cs"/>
          </a:endParaRPr>
        </a:p>
      </dsp:txBody>
      <dsp:txXfrm>
        <a:off x="0" y="0"/>
        <a:ext cx="3093887" cy="399260"/>
      </dsp:txXfrm>
    </dsp:sp>
    <dsp:sp modelId="{6DD7F5E3-3472-4BD5-A662-88BA92371E6F}">
      <dsp:nvSpPr>
        <dsp:cNvPr id="0" name=""/>
        <dsp:cNvSpPr/>
      </dsp:nvSpPr>
      <dsp:spPr>
        <a:xfrm>
          <a:off x="2558144" y="0"/>
          <a:ext cx="3193702" cy="399260"/>
        </a:xfrm>
        <a:prstGeom prst="chevron">
          <a:avLst/>
        </a:prstGeom>
        <a:solidFill>
          <a:prstClr val="black">
            <a:lumMod val="50000"/>
            <a:lumOff val="50000"/>
          </a:prst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i="0" kern="1200" dirty="0">
              <a:solidFill>
                <a:prstClr val="white"/>
              </a:solidFill>
              <a:latin typeface="Arial" panose="020B0604020202020204"/>
              <a:ea typeface="+mn-ea"/>
              <a:cs typeface="+mn-cs"/>
            </a:rPr>
            <a:t>Schematic Design</a:t>
          </a:r>
        </a:p>
      </dsp:txBody>
      <dsp:txXfrm>
        <a:off x="2757774" y="0"/>
        <a:ext cx="2794442" cy="399260"/>
      </dsp:txXfrm>
    </dsp:sp>
    <dsp:sp modelId="{475421ED-CC2F-47BD-B565-BC2D690E0518}">
      <dsp:nvSpPr>
        <dsp:cNvPr id="0" name=""/>
        <dsp:cNvSpPr/>
      </dsp:nvSpPr>
      <dsp:spPr>
        <a:xfrm>
          <a:off x="5113106" y="0"/>
          <a:ext cx="3193702" cy="399260"/>
        </a:xfrm>
        <a:prstGeom prst="chevron">
          <a:avLst/>
        </a:prstGeom>
        <a:solidFill>
          <a:schemeClr val="tx1">
            <a:lumMod val="50000"/>
            <a:lumOff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i="0" kern="1200" dirty="0"/>
            <a:t>Technical Design</a:t>
          </a:r>
        </a:p>
      </dsp:txBody>
      <dsp:txXfrm>
        <a:off x="5312736" y="0"/>
        <a:ext cx="2794442" cy="399260"/>
      </dsp:txXfrm>
    </dsp:sp>
    <dsp:sp modelId="{435C604C-6CC6-407B-A623-6836B4D2F1A6}">
      <dsp:nvSpPr>
        <dsp:cNvPr id="0" name=""/>
        <dsp:cNvSpPr/>
      </dsp:nvSpPr>
      <dsp:spPr>
        <a:xfrm>
          <a:off x="7668067" y="0"/>
          <a:ext cx="3193702" cy="399260"/>
        </a:xfrm>
        <a:prstGeom prst="chevron">
          <a:avLst/>
        </a:prstGeom>
        <a:solidFill>
          <a:prstClr val="black">
            <a:lumMod val="50000"/>
            <a:lumOff val="50000"/>
          </a:prst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i="0" kern="1200" dirty="0">
              <a:solidFill>
                <a:prstClr val="white"/>
              </a:solidFill>
              <a:latin typeface="Arial" panose="020B0604020202020204"/>
              <a:ea typeface="+mn-ea"/>
              <a:cs typeface="+mn-cs"/>
            </a:rPr>
            <a:t>Execution &amp; Operations</a:t>
          </a:r>
        </a:p>
      </dsp:txBody>
      <dsp:txXfrm>
        <a:off x="7867697" y="0"/>
        <a:ext cx="2794442" cy="399260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720B2B-916C-43AF-BCF7-E574858DC883}">
      <dsp:nvSpPr>
        <dsp:cNvPr id="0" name=""/>
        <dsp:cNvSpPr/>
      </dsp:nvSpPr>
      <dsp:spPr>
        <a:xfrm>
          <a:off x="0" y="0"/>
          <a:ext cx="2172460" cy="399260"/>
        </a:xfrm>
        <a:prstGeom prst="homePlate">
          <a:avLst/>
        </a:prstGeom>
        <a:solidFill>
          <a:prstClr val="black">
            <a:lumMod val="50000"/>
            <a:lumOff val="50000"/>
          </a:prst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1100" i="0" kern="1200" dirty="0">
              <a:solidFill>
                <a:prstClr val="white"/>
              </a:solidFill>
              <a:latin typeface="Arial" panose="020B0604020202020204"/>
              <a:ea typeface="+mn-ea"/>
              <a:cs typeface="+mn-cs"/>
            </a:rPr>
            <a:t>Problem</a:t>
          </a:r>
          <a:br>
            <a:rPr lang="de-CH" sz="1100" i="0" kern="1200" dirty="0">
              <a:solidFill>
                <a:prstClr val="white"/>
              </a:solidFill>
              <a:latin typeface="Arial" panose="020B0604020202020204"/>
              <a:ea typeface="+mn-ea"/>
              <a:cs typeface="+mn-cs"/>
            </a:rPr>
          </a:br>
          <a:r>
            <a:rPr lang="de-CH" sz="1100" i="0" kern="1200" dirty="0" err="1">
              <a:solidFill>
                <a:prstClr val="white"/>
              </a:solidFill>
              <a:latin typeface="Arial" panose="020B0604020202020204"/>
              <a:ea typeface="+mn-ea"/>
              <a:cs typeface="+mn-cs"/>
            </a:rPr>
            <a:t>Identification</a:t>
          </a:r>
          <a:endParaRPr lang="en-US" sz="1100" i="0" kern="1200" dirty="0">
            <a:solidFill>
              <a:prstClr val="white"/>
            </a:solidFill>
            <a:latin typeface="Arial" panose="020B0604020202020204"/>
            <a:ea typeface="+mn-ea"/>
            <a:cs typeface="+mn-cs"/>
          </a:endParaRPr>
        </a:p>
      </dsp:txBody>
      <dsp:txXfrm>
        <a:off x="0" y="0"/>
        <a:ext cx="2072645" cy="399260"/>
      </dsp:txXfrm>
    </dsp:sp>
    <dsp:sp modelId="{6DD7F5E3-3472-4BD5-A662-88BA92371E6F}">
      <dsp:nvSpPr>
        <dsp:cNvPr id="0" name=""/>
        <dsp:cNvSpPr/>
      </dsp:nvSpPr>
      <dsp:spPr>
        <a:xfrm>
          <a:off x="1739294" y="0"/>
          <a:ext cx="2172460" cy="399260"/>
        </a:xfrm>
        <a:prstGeom prst="chevron">
          <a:avLst/>
        </a:prstGeom>
        <a:solidFill>
          <a:prstClr val="black">
            <a:lumMod val="50000"/>
            <a:lumOff val="50000"/>
          </a:prst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i="0" kern="1200" dirty="0">
              <a:solidFill>
                <a:prstClr val="white"/>
              </a:solidFill>
              <a:latin typeface="Arial" panose="020B0604020202020204"/>
              <a:ea typeface="+mn-ea"/>
              <a:cs typeface="+mn-cs"/>
            </a:rPr>
            <a:t>Objectives</a:t>
          </a:r>
        </a:p>
      </dsp:txBody>
      <dsp:txXfrm>
        <a:off x="1938924" y="0"/>
        <a:ext cx="1773200" cy="399260"/>
      </dsp:txXfrm>
    </dsp:sp>
    <dsp:sp modelId="{475421ED-CC2F-47BD-B565-BC2D690E0518}">
      <dsp:nvSpPr>
        <dsp:cNvPr id="0" name=""/>
        <dsp:cNvSpPr/>
      </dsp:nvSpPr>
      <dsp:spPr>
        <a:xfrm>
          <a:off x="3477262" y="0"/>
          <a:ext cx="2172460" cy="399260"/>
        </a:xfrm>
        <a:prstGeom prst="chevron">
          <a:avLst/>
        </a:prstGeom>
        <a:solidFill>
          <a:schemeClr val="tx1">
            <a:lumMod val="50000"/>
            <a:lumOff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i="0" kern="1200" dirty="0"/>
            <a:t>Design and</a:t>
          </a:r>
          <a:br>
            <a:rPr lang="en-US" sz="1100" i="0" kern="1200" dirty="0"/>
          </a:br>
          <a:r>
            <a:rPr lang="en-US" sz="1100" i="0" kern="1200" dirty="0"/>
            <a:t>Development</a:t>
          </a:r>
        </a:p>
      </dsp:txBody>
      <dsp:txXfrm>
        <a:off x="3676892" y="0"/>
        <a:ext cx="1773200" cy="399260"/>
      </dsp:txXfrm>
    </dsp:sp>
    <dsp:sp modelId="{435C604C-6CC6-407B-A623-6836B4D2F1A6}">
      <dsp:nvSpPr>
        <dsp:cNvPr id="0" name=""/>
        <dsp:cNvSpPr/>
      </dsp:nvSpPr>
      <dsp:spPr>
        <a:xfrm>
          <a:off x="5215230" y="0"/>
          <a:ext cx="2172460" cy="399260"/>
        </a:xfrm>
        <a:prstGeom prst="chevron">
          <a:avLst/>
        </a:prstGeom>
        <a:solidFill>
          <a:prstClr val="black">
            <a:lumMod val="50000"/>
            <a:lumOff val="50000"/>
          </a:prst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i="0" kern="1200" dirty="0">
              <a:solidFill>
                <a:prstClr val="white"/>
              </a:solidFill>
              <a:latin typeface="Arial" panose="020B0604020202020204"/>
              <a:ea typeface="+mn-ea"/>
              <a:cs typeface="+mn-cs"/>
            </a:rPr>
            <a:t>Demonstration</a:t>
          </a:r>
        </a:p>
      </dsp:txBody>
      <dsp:txXfrm>
        <a:off x="5414860" y="0"/>
        <a:ext cx="1773200" cy="399260"/>
      </dsp:txXfrm>
    </dsp:sp>
    <dsp:sp modelId="{6AE0E9A9-2714-4831-B2F2-E9AC7B5E1024}">
      <dsp:nvSpPr>
        <dsp:cNvPr id="0" name=""/>
        <dsp:cNvSpPr/>
      </dsp:nvSpPr>
      <dsp:spPr>
        <a:xfrm>
          <a:off x="6953198" y="0"/>
          <a:ext cx="2172460" cy="399260"/>
        </a:xfrm>
        <a:prstGeom prst="chevron">
          <a:avLst/>
        </a:prstGeom>
        <a:solidFill>
          <a:srgbClr val="91056A"/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i="0" kern="1200" dirty="0">
              <a:solidFill>
                <a:prstClr val="white"/>
              </a:solidFill>
              <a:latin typeface="Arial" panose="020B0604020202020204"/>
              <a:ea typeface="+mn-ea"/>
              <a:cs typeface="+mn-cs"/>
            </a:rPr>
            <a:t>Evaluation</a:t>
          </a:r>
        </a:p>
      </dsp:txBody>
      <dsp:txXfrm>
        <a:off x="7152828" y="0"/>
        <a:ext cx="1773200" cy="399260"/>
      </dsp:txXfrm>
    </dsp:sp>
    <dsp:sp modelId="{7FED5D6F-7B21-4402-B306-91C3C9FB6040}">
      <dsp:nvSpPr>
        <dsp:cNvPr id="0" name=""/>
        <dsp:cNvSpPr/>
      </dsp:nvSpPr>
      <dsp:spPr>
        <a:xfrm>
          <a:off x="8691166" y="0"/>
          <a:ext cx="2172460" cy="399260"/>
        </a:xfrm>
        <a:prstGeom prst="chevron">
          <a:avLst/>
        </a:prstGeom>
        <a:solidFill>
          <a:srgbClr val="91056A"/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i="0" kern="1200" dirty="0">
              <a:solidFill>
                <a:prstClr val="white"/>
              </a:solidFill>
              <a:latin typeface="Arial" panose="020B0604020202020204"/>
              <a:ea typeface="+mn-ea"/>
              <a:cs typeface="+mn-cs"/>
            </a:rPr>
            <a:t>Communication</a:t>
          </a:r>
        </a:p>
      </dsp:txBody>
      <dsp:txXfrm>
        <a:off x="8890796" y="0"/>
        <a:ext cx="1773200" cy="399260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720B2B-916C-43AF-BCF7-E574858DC883}">
      <dsp:nvSpPr>
        <dsp:cNvPr id="0" name=""/>
        <dsp:cNvSpPr/>
      </dsp:nvSpPr>
      <dsp:spPr>
        <a:xfrm>
          <a:off x="2" y="0"/>
          <a:ext cx="2586262" cy="399260"/>
        </a:xfrm>
        <a:prstGeom prst="homePlate">
          <a:avLst/>
        </a:prstGeom>
        <a:solidFill>
          <a:srgbClr val="007A96"/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1100" i="0" kern="1200" dirty="0">
              <a:solidFill>
                <a:prstClr val="white"/>
              </a:solidFill>
              <a:latin typeface="Arial" panose="020B0604020202020204"/>
              <a:ea typeface="+mn-ea"/>
              <a:cs typeface="+mn-cs"/>
            </a:rPr>
            <a:t>Data Acquisition</a:t>
          </a:r>
          <a:endParaRPr lang="en-US" sz="1100" i="0" kern="1200" dirty="0">
            <a:solidFill>
              <a:prstClr val="white"/>
            </a:solidFill>
            <a:latin typeface="Arial" panose="020B0604020202020204"/>
            <a:ea typeface="+mn-ea"/>
            <a:cs typeface="+mn-cs"/>
          </a:endParaRPr>
        </a:p>
      </dsp:txBody>
      <dsp:txXfrm>
        <a:off x="2" y="0"/>
        <a:ext cx="2486447" cy="399260"/>
      </dsp:txXfrm>
    </dsp:sp>
    <dsp:sp modelId="{6DD7F5E3-3472-4BD5-A662-88BA92371E6F}">
      <dsp:nvSpPr>
        <dsp:cNvPr id="0" name=""/>
        <dsp:cNvSpPr/>
      </dsp:nvSpPr>
      <dsp:spPr>
        <a:xfrm>
          <a:off x="2070335" y="0"/>
          <a:ext cx="2586262" cy="399260"/>
        </a:xfrm>
        <a:prstGeom prst="chevron">
          <a:avLst/>
        </a:prstGeom>
        <a:solidFill>
          <a:prstClr val="black">
            <a:lumMod val="50000"/>
            <a:lumOff val="50000"/>
          </a:prst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i="0" kern="1200" dirty="0">
              <a:solidFill>
                <a:prstClr val="white"/>
              </a:solidFill>
              <a:latin typeface="Arial" panose="020B0604020202020204"/>
              <a:ea typeface="+mn-ea"/>
              <a:cs typeface="+mn-cs"/>
            </a:rPr>
            <a:t>Preprocessing</a:t>
          </a:r>
        </a:p>
      </dsp:txBody>
      <dsp:txXfrm>
        <a:off x="2269965" y="0"/>
        <a:ext cx="2187002" cy="399260"/>
      </dsp:txXfrm>
    </dsp:sp>
    <dsp:sp modelId="{475421ED-CC2F-47BD-B565-BC2D690E0518}">
      <dsp:nvSpPr>
        <dsp:cNvPr id="0" name=""/>
        <dsp:cNvSpPr/>
      </dsp:nvSpPr>
      <dsp:spPr>
        <a:xfrm>
          <a:off x="4139345" y="0"/>
          <a:ext cx="2586262" cy="399260"/>
        </a:xfrm>
        <a:prstGeom prst="chevron">
          <a:avLst/>
        </a:prstGeom>
        <a:solidFill>
          <a:prstClr val="black">
            <a:lumMod val="50000"/>
            <a:lumOff val="50000"/>
          </a:prst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i="0" kern="1200" dirty="0">
              <a:solidFill>
                <a:prstClr val="white"/>
              </a:solidFill>
              <a:latin typeface="Arial" panose="020B0604020202020204"/>
              <a:ea typeface="+mn-ea"/>
              <a:cs typeface="+mn-cs"/>
            </a:rPr>
            <a:t>Geometric</a:t>
          </a:r>
          <a:br>
            <a:rPr lang="en-US" sz="1100" i="0" kern="1200" dirty="0">
              <a:solidFill>
                <a:prstClr val="white"/>
              </a:solidFill>
              <a:latin typeface="Arial" panose="020B0604020202020204"/>
              <a:ea typeface="+mn-ea"/>
              <a:cs typeface="+mn-cs"/>
            </a:rPr>
          </a:br>
          <a:r>
            <a:rPr lang="en-US" sz="1100" i="0" kern="1200" dirty="0">
              <a:solidFill>
                <a:prstClr val="white"/>
              </a:solidFill>
              <a:latin typeface="Arial" panose="020B0604020202020204"/>
              <a:ea typeface="+mn-ea"/>
              <a:cs typeface="+mn-cs"/>
            </a:rPr>
            <a:t>Reconstruction</a:t>
          </a:r>
        </a:p>
      </dsp:txBody>
      <dsp:txXfrm>
        <a:off x="4338975" y="0"/>
        <a:ext cx="2187002" cy="399260"/>
      </dsp:txXfrm>
    </dsp:sp>
    <dsp:sp modelId="{435C604C-6CC6-407B-A623-6836B4D2F1A6}">
      <dsp:nvSpPr>
        <dsp:cNvPr id="0" name=""/>
        <dsp:cNvSpPr/>
      </dsp:nvSpPr>
      <dsp:spPr>
        <a:xfrm>
          <a:off x="6208355" y="0"/>
          <a:ext cx="2586262" cy="399260"/>
        </a:xfrm>
        <a:prstGeom prst="chevron">
          <a:avLst/>
        </a:prstGeom>
        <a:solidFill>
          <a:prstClr val="black">
            <a:lumMod val="50000"/>
            <a:lumOff val="50000"/>
          </a:prst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i="0" kern="1200" dirty="0">
              <a:solidFill>
                <a:prstClr val="white"/>
              </a:solidFill>
              <a:latin typeface="Arial" panose="020B0604020202020204"/>
              <a:ea typeface="+mn-ea"/>
              <a:cs typeface="+mn-cs"/>
            </a:rPr>
            <a:t>Semantic Segmentation</a:t>
          </a:r>
        </a:p>
      </dsp:txBody>
      <dsp:txXfrm>
        <a:off x="6407985" y="0"/>
        <a:ext cx="2187002" cy="399260"/>
      </dsp:txXfrm>
    </dsp:sp>
    <dsp:sp modelId="{38F798F0-2CC4-4917-A508-FF1149D1428E}">
      <dsp:nvSpPr>
        <dsp:cNvPr id="0" name=""/>
        <dsp:cNvSpPr/>
      </dsp:nvSpPr>
      <dsp:spPr>
        <a:xfrm>
          <a:off x="8277364" y="0"/>
          <a:ext cx="2586262" cy="399260"/>
        </a:xfrm>
        <a:prstGeom prst="chevron">
          <a:avLst/>
        </a:prstGeom>
        <a:solidFill>
          <a:prstClr val="black">
            <a:lumMod val="50000"/>
            <a:lumOff val="50000"/>
          </a:prst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i="0" kern="1200" dirty="0">
              <a:solidFill>
                <a:prstClr val="white"/>
              </a:solidFill>
              <a:latin typeface="Arial" panose="020B0604020202020204"/>
              <a:ea typeface="+mn-ea"/>
              <a:cs typeface="+mn-cs"/>
            </a:rPr>
            <a:t>Modeling</a:t>
          </a:r>
        </a:p>
      </dsp:txBody>
      <dsp:txXfrm>
        <a:off x="8476994" y="0"/>
        <a:ext cx="2187002" cy="399260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720B2B-916C-43AF-BCF7-E574858DC883}">
      <dsp:nvSpPr>
        <dsp:cNvPr id="0" name=""/>
        <dsp:cNvSpPr/>
      </dsp:nvSpPr>
      <dsp:spPr>
        <a:xfrm>
          <a:off x="2" y="0"/>
          <a:ext cx="2586262" cy="399260"/>
        </a:xfrm>
        <a:prstGeom prst="homePlate">
          <a:avLst/>
        </a:prstGeom>
        <a:solidFill>
          <a:prstClr val="black">
            <a:lumMod val="50000"/>
            <a:lumOff val="50000"/>
          </a:prst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1100" i="0" kern="1200" dirty="0">
              <a:solidFill>
                <a:prstClr val="white"/>
              </a:solidFill>
              <a:latin typeface="Arial" panose="020B0604020202020204"/>
              <a:ea typeface="+mn-ea"/>
              <a:cs typeface="+mn-cs"/>
            </a:rPr>
            <a:t>Data Acquisition</a:t>
          </a:r>
          <a:endParaRPr lang="en-US" sz="1100" i="0" kern="1200" dirty="0">
            <a:solidFill>
              <a:prstClr val="white"/>
            </a:solidFill>
            <a:latin typeface="Arial" panose="020B0604020202020204"/>
            <a:ea typeface="+mn-ea"/>
            <a:cs typeface="+mn-cs"/>
          </a:endParaRPr>
        </a:p>
      </dsp:txBody>
      <dsp:txXfrm>
        <a:off x="2" y="0"/>
        <a:ext cx="2486447" cy="399260"/>
      </dsp:txXfrm>
    </dsp:sp>
    <dsp:sp modelId="{6DD7F5E3-3472-4BD5-A662-88BA92371E6F}">
      <dsp:nvSpPr>
        <dsp:cNvPr id="0" name=""/>
        <dsp:cNvSpPr/>
      </dsp:nvSpPr>
      <dsp:spPr>
        <a:xfrm>
          <a:off x="2070335" y="0"/>
          <a:ext cx="2586262" cy="399260"/>
        </a:xfrm>
        <a:prstGeom prst="chevron">
          <a:avLst/>
        </a:prstGeom>
        <a:solidFill>
          <a:srgbClr val="007A96"/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i="0" kern="1200" dirty="0">
              <a:solidFill>
                <a:prstClr val="white"/>
              </a:solidFill>
              <a:latin typeface="Arial" panose="020B0604020202020204"/>
              <a:ea typeface="+mn-ea"/>
              <a:cs typeface="+mn-cs"/>
            </a:rPr>
            <a:t>Preprocessing</a:t>
          </a:r>
        </a:p>
      </dsp:txBody>
      <dsp:txXfrm>
        <a:off x="2269965" y="0"/>
        <a:ext cx="2187002" cy="399260"/>
      </dsp:txXfrm>
    </dsp:sp>
    <dsp:sp modelId="{475421ED-CC2F-47BD-B565-BC2D690E0518}">
      <dsp:nvSpPr>
        <dsp:cNvPr id="0" name=""/>
        <dsp:cNvSpPr/>
      </dsp:nvSpPr>
      <dsp:spPr>
        <a:xfrm>
          <a:off x="4139345" y="0"/>
          <a:ext cx="2586262" cy="399260"/>
        </a:xfrm>
        <a:prstGeom prst="chevron">
          <a:avLst/>
        </a:prstGeom>
        <a:solidFill>
          <a:prstClr val="black">
            <a:lumMod val="50000"/>
            <a:lumOff val="50000"/>
          </a:prst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i="0" kern="1200" dirty="0">
              <a:solidFill>
                <a:prstClr val="white"/>
              </a:solidFill>
              <a:latin typeface="Arial" panose="020B0604020202020204"/>
              <a:ea typeface="+mn-ea"/>
              <a:cs typeface="+mn-cs"/>
            </a:rPr>
            <a:t>Geometric</a:t>
          </a:r>
          <a:br>
            <a:rPr lang="en-US" sz="1100" i="0" kern="1200" dirty="0">
              <a:solidFill>
                <a:prstClr val="white"/>
              </a:solidFill>
              <a:latin typeface="Arial" panose="020B0604020202020204"/>
              <a:ea typeface="+mn-ea"/>
              <a:cs typeface="+mn-cs"/>
            </a:rPr>
          </a:br>
          <a:r>
            <a:rPr lang="en-US" sz="1100" i="0" kern="1200" dirty="0">
              <a:solidFill>
                <a:prstClr val="white"/>
              </a:solidFill>
              <a:latin typeface="Arial" panose="020B0604020202020204"/>
              <a:ea typeface="+mn-ea"/>
              <a:cs typeface="+mn-cs"/>
            </a:rPr>
            <a:t>Reconstruction</a:t>
          </a:r>
        </a:p>
      </dsp:txBody>
      <dsp:txXfrm>
        <a:off x="4338975" y="0"/>
        <a:ext cx="2187002" cy="399260"/>
      </dsp:txXfrm>
    </dsp:sp>
    <dsp:sp modelId="{435C604C-6CC6-407B-A623-6836B4D2F1A6}">
      <dsp:nvSpPr>
        <dsp:cNvPr id="0" name=""/>
        <dsp:cNvSpPr/>
      </dsp:nvSpPr>
      <dsp:spPr>
        <a:xfrm>
          <a:off x="6208355" y="0"/>
          <a:ext cx="2586262" cy="399260"/>
        </a:xfrm>
        <a:prstGeom prst="chevron">
          <a:avLst/>
        </a:prstGeom>
        <a:solidFill>
          <a:prstClr val="black">
            <a:lumMod val="50000"/>
            <a:lumOff val="50000"/>
          </a:prst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i="0" kern="1200" dirty="0">
              <a:solidFill>
                <a:prstClr val="white"/>
              </a:solidFill>
              <a:latin typeface="Arial" panose="020B0604020202020204"/>
              <a:ea typeface="+mn-ea"/>
              <a:cs typeface="+mn-cs"/>
            </a:rPr>
            <a:t>Semantic Segmentation</a:t>
          </a:r>
        </a:p>
      </dsp:txBody>
      <dsp:txXfrm>
        <a:off x="6407985" y="0"/>
        <a:ext cx="2187002" cy="399260"/>
      </dsp:txXfrm>
    </dsp:sp>
    <dsp:sp modelId="{38F798F0-2CC4-4917-A508-FF1149D1428E}">
      <dsp:nvSpPr>
        <dsp:cNvPr id="0" name=""/>
        <dsp:cNvSpPr/>
      </dsp:nvSpPr>
      <dsp:spPr>
        <a:xfrm>
          <a:off x="8277364" y="0"/>
          <a:ext cx="2586262" cy="399260"/>
        </a:xfrm>
        <a:prstGeom prst="chevron">
          <a:avLst/>
        </a:prstGeom>
        <a:solidFill>
          <a:prstClr val="black">
            <a:lumMod val="50000"/>
            <a:lumOff val="50000"/>
          </a:prst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i="0" kern="1200" dirty="0">
              <a:solidFill>
                <a:prstClr val="white"/>
              </a:solidFill>
              <a:latin typeface="Arial" panose="020B0604020202020204"/>
              <a:ea typeface="+mn-ea"/>
              <a:cs typeface="+mn-cs"/>
            </a:rPr>
            <a:t>Modeling</a:t>
          </a:r>
        </a:p>
      </dsp:txBody>
      <dsp:txXfrm>
        <a:off x="8476994" y="0"/>
        <a:ext cx="2187002" cy="399260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720B2B-916C-43AF-BCF7-E574858DC883}">
      <dsp:nvSpPr>
        <dsp:cNvPr id="0" name=""/>
        <dsp:cNvSpPr/>
      </dsp:nvSpPr>
      <dsp:spPr>
        <a:xfrm>
          <a:off x="2" y="0"/>
          <a:ext cx="2586262" cy="399260"/>
        </a:xfrm>
        <a:prstGeom prst="homePlate">
          <a:avLst/>
        </a:prstGeom>
        <a:solidFill>
          <a:prstClr val="black">
            <a:lumMod val="50000"/>
            <a:lumOff val="50000"/>
          </a:prst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1100" i="0" kern="1200" dirty="0">
              <a:solidFill>
                <a:prstClr val="white"/>
              </a:solidFill>
              <a:latin typeface="Arial" panose="020B0604020202020204"/>
              <a:ea typeface="+mn-ea"/>
              <a:cs typeface="+mn-cs"/>
            </a:rPr>
            <a:t>Data Acquisition</a:t>
          </a:r>
          <a:endParaRPr lang="en-US" sz="1100" i="0" kern="1200" dirty="0">
            <a:solidFill>
              <a:prstClr val="white"/>
            </a:solidFill>
            <a:latin typeface="Arial" panose="020B0604020202020204"/>
            <a:ea typeface="+mn-ea"/>
            <a:cs typeface="+mn-cs"/>
          </a:endParaRPr>
        </a:p>
      </dsp:txBody>
      <dsp:txXfrm>
        <a:off x="2" y="0"/>
        <a:ext cx="2486447" cy="399260"/>
      </dsp:txXfrm>
    </dsp:sp>
    <dsp:sp modelId="{6DD7F5E3-3472-4BD5-A662-88BA92371E6F}">
      <dsp:nvSpPr>
        <dsp:cNvPr id="0" name=""/>
        <dsp:cNvSpPr/>
      </dsp:nvSpPr>
      <dsp:spPr>
        <a:xfrm>
          <a:off x="2070335" y="0"/>
          <a:ext cx="2586262" cy="399260"/>
        </a:xfrm>
        <a:prstGeom prst="chevron">
          <a:avLst/>
        </a:prstGeom>
        <a:solidFill>
          <a:prstClr val="black">
            <a:lumMod val="50000"/>
            <a:lumOff val="50000"/>
          </a:prst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i="0" kern="1200" dirty="0">
              <a:solidFill>
                <a:prstClr val="white"/>
              </a:solidFill>
              <a:latin typeface="Arial" panose="020B0604020202020204"/>
              <a:ea typeface="+mn-ea"/>
              <a:cs typeface="+mn-cs"/>
            </a:rPr>
            <a:t>Preprocessing</a:t>
          </a:r>
        </a:p>
      </dsp:txBody>
      <dsp:txXfrm>
        <a:off x="2269965" y="0"/>
        <a:ext cx="2187002" cy="399260"/>
      </dsp:txXfrm>
    </dsp:sp>
    <dsp:sp modelId="{475421ED-CC2F-47BD-B565-BC2D690E0518}">
      <dsp:nvSpPr>
        <dsp:cNvPr id="0" name=""/>
        <dsp:cNvSpPr/>
      </dsp:nvSpPr>
      <dsp:spPr>
        <a:xfrm>
          <a:off x="4139345" y="0"/>
          <a:ext cx="2586262" cy="399260"/>
        </a:xfrm>
        <a:prstGeom prst="chevron">
          <a:avLst/>
        </a:prstGeom>
        <a:solidFill>
          <a:srgbClr val="007A96"/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i="0" kern="1200" dirty="0">
              <a:solidFill>
                <a:prstClr val="white"/>
              </a:solidFill>
              <a:latin typeface="Arial" panose="020B0604020202020204"/>
              <a:ea typeface="+mn-ea"/>
              <a:cs typeface="+mn-cs"/>
            </a:rPr>
            <a:t>Geometric</a:t>
          </a:r>
          <a:br>
            <a:rPr lang="en-US" sz="1100" i="0" kern="1200" dirty="0">
              <a:solidFill>
                <a:prstClr val="white"/>
              </a:solidFill>
              <a:latin typeface="Arial" panose="020B0604020202020204"/>
              <a:ea typeface="+mn-ea"/>
              <a:cs typeface="+mn-cs"/>
            </a:rPr>
          </a:br>
          <a:r>
            <a:rPr lang="en-US" sz="1100" i="0" kern="1200" dirty="0">
              <a:solidFill>
                <a:prstClr val="white"/>
              </a:solidFill>
              <a:latin typeface="Arial" panose="020B0604020202020204"/>
              <a:ea typeface="+mn-ea"/>
              <a:cs typeface="+mn-cs"/>
            </a:rPr>
            <a:t>Reconstruction</a:t>
          </a:r>
        </a:p>
      </dsp:txBody>
      <dsp:txXfrm>
        <a:off x="4338975" y="0"/>
        <a:ext cx="2187002" cy="399260"/>
      </dsp:txXfrm>
    </dsp:sp>
    <dsp:sp modelId="{435C604C-6CC6-407B-A623-6836B4D2F1A6}">
      <dsp:nvSpPr>
        <dsp:cNvPr id="0" name=""/>
        <dsp:cNvSpPr/>
      </dsp:nvSpPr>
      <dsp:spPr>
        <a:xfrm>
          <a:off x="6208355" y="0"/>
          <a:ext cx="2586262" cy="399260"/>
        </a:xfrm>
        <a:prstGeom prst="chevron">
          <a:avLst/>
        </a:prstGeom>
        <a:solidFill>
          <a:prstClr val="black">
            <a:lumMod val="50000"/>
            <a:lumOff val="50000"/>
          </a:prst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i="0" kern="1200" dirty="0">
              <a:solidFill>
                <a:prstClr val="white"/>
              </a:solidFill>
              <a:latin typeface="Arial" panose="020B0604020202020204"/>
              <a:ea typeface="+mn-ea"/>
              <a:cs typeface="+mn-cs"/>
            </a:rPr>
            <a:t>Semantic Segmentation</a:t>
          </a:r>
        </a:p>
      </dsp:txBody>
      <dsp:txXfrm>
        <a:off x="6407985" y="0"/>
        <a:ext cx="2187002" cy="399260"/>
      </dsp:txXfrm>
    </dsp:sp>
    <dsp:sp modelId="{38F798F0-2CC4-4917-A508-FF1149D1428E}">
      <dsp:nvSpPr>
        <dsp:cNvPr id="0" name=""/>
        <dsp:cNvSpPr/>
      </dsp:nvSpPr>
      <dsp:spPr>
        <a:xfrm>
          <a:off x="8277364" y="0"/>
          <a:ext cx="2586262" cy="399260"/>
        </a:xfrm>
        <a:prstGeom prst="chevron">
          <a:avLst/>
        </a:prstGeom>
        <a:solidFill>
          <a:prstClr val="black">
            <a:lumMod val="50000"/>
            <a:lumOff val="50000"/>
          </a:prst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i="0" kern="1200" dirty="0">
              <a:solidFill>
                <a:prstClr val="white"/>
              </a:solidFill>
              <a:latin typeface="Arial" panose="020B0604020202020204"/>
              <a:ea typeface="+mn-ea"/>
              <a:cs typeface="+mn-cs"/>
            </a:rPr>
            <a:t>Modeling</a:t>
          </a:r>
        </a:p>
      </dsp:txBody>
      <dsp:txXfrm>
        <a:off x="8476994" y="0"/>
        <a:ext cx="2187002" cy="399260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720B2B-916C-43AF-BCF7-E574858DC883}">
      <dsp:nvSpPr>
        <dsp:cNvPr id="0" name=""/>
        <dsp:cNvSpPr/>
      </dsp:nvSpPr>
      <dsp:spPr>
        <a:xfrm>
          <a:off x="2" y="0"/>
          <a:ext cx="2586262" cy="399260"/>
        </a:xfrm>
        <a:prstGeom prst="homePlate">
          <a:avLst/>
        </a:prstGeom>
        <a:solidFill>
          <a:prstClr val="black">
            <a:lumMod val="50000"/>
            <a:lumOff val="50000"/>
          </a:prst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1100" i="0" kern="1200" dirty="0">
              <a:solidFill>
                <a:prstClr val="white"/>
              </a:solidFill>
              <a:latin typeface="Arial" panose="020B0604020202020204"/>
              <a:ea typeface="+mn-ea"/>
              <a:cs typeface="+mn-cs"/>
            </a:rPr>
            <a:t>Data Acquisition</a:t>
          </a:r>
          <a:endParaRPr lang="en-US" sz="1100" i="0" kern="1200" dirty="0">
            <a:solidFill>
              <a:prstClr val="white"/>
            </a:solidFill>
            <a:latin typeface="Arial" panose="020B0604020202020204"/>
            <a:ea typeface="+mn-ea"/>
            <a:cs typeface="+mn-cs"/>
          </a:endParaRPr>
        </a:p>
      </dsp:txBody>
      <dsp:txXfrm>
        <a:off x="2" y="0"/>
        <a:ext cx="2486447" cy="399260"/>
      </dsp:txXfrm>
    </dsp:sp>
    <dsp:sp modelId="{6DD7F5E3-3472-4BD5-A662-88BA92371E6F}">
      <dsp:nvSpPr>
        <dsp:cNvPr id="0" name=""/>
        <dsp:cNvSpPr/>
      </dsp:nvSpPr>
      <dsp:spPr>
        <a:xfrm>
          <a:off x="2070335" y="0"/>
          <a:ext cx="2586262" cy="399260"/>
        </a:xfrm>
        <a:prstGeom prst="chevron">
          <a:avLst/>
        </a:prstGeom>
        <a:solidFill>
          <a:prstClr val="black">
            <a:lumMod val="50000"/>
            <a:lumOff val="50000"/>
          </a:prst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i="0" kern="1200" dirty="0">
              <a:solidFill>
                <a:prstClr val="white"/>
              </a:solidFill>
              <a:latin typeface="Arial" panose="020B0604020202020204"/>
              <a:ea typeface="+mn-ea"/>
              <a:cs typeface="+mn-cs"/>
            </a:rPr>
            <a:t>Preprocessing</a:t>
          </a:r>
        </a:p>
      </dsp:txBody>
      <dsp:txXfrm>
        <a:off x="2269965" y="0"/>
        <a:ext cx="2187002" cy="399260"/>
      </dsp:txXfrm>
    </dsp:sp>
    <dsp:sp modelId="{475421ED-CC2F-47BD-B565-BC2D690E0518}">
      <dsp:nvSpPr>
        <dsp:cNvPr id="0" name=""/>
        <dsp:cNvSpPr/>
      </dsp:nvSpPr>
      <dsp:spPr>
        <a:xfrm>
          <a:off x="4139345" y="0"/>
          <a:ext cx="2586262" cy="399260"/>
        </a:xfrm>
        <a:prstGeom prst="chevron">
          <a:avLst/>
        </a:prstGeom>
        <a:solidFill>
          <a:prstClr val="black">
            <a:lumMod val="50000"/>
            <a:lumOff val="50000"/>
          </a:prst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i="0" kern="1200" dirty="0">
              <a:solidFill>
                <a:prstClr val="white"/>
              </a:solidFill>
              <a:latin typeface="Arial" panose="020B0604020202020204"/>
              <a:ea typeface="+mn-ea"/>
              <a:cs typeface="+mn-cs"/>
            </a:rPr>
            <a:t>Geometric</a:t>
          </a:r>
          <a:br>
            <a:rPr lang="en-US" sz="1100" i="0" kern="1200" dirty="0">
              <a:solidFill>
                <a:prstClr val="white"/>
              </a:solidFill>
              <a:latin typeface="Arial" panose="020B0604020202020204"/>
              <a:ea typeface="+mn-ea"/>
              <a:cs typeface="+mn-cs"/>
            </a:rPr>
          </a:br>
          <a:r>
            <a:rPr lang="en-US" sz="1100" i="0" kern="1200" dirty="0">
              <a:solidFill>
                <a:prstClr val="white"/>
              </a:solidFill>
              <a:latin typeface="Arial" panose="020B0604020202020204"/>
              <a:ea typeface="+mn-ea"/>
              <a:cs typeface="+mn-cs"/>
            </a:rPr>
            <a:t>Reconstruction</a:t>
          </a:r>
        </a:p>
      </dsp:txBody>
      <dsp:txXfrm>
        <a:off x="4338975" y="0"/>
        <a:ext cx="2187002" cy="399260"/>
      </dsp:txXfrm>
    </dsp:sp>
    <dsp:sp modelId="{435C604C-6CC6-407B-A623-6836B4D2F1A6}">
      <dsp:nvSpPr>
        <dsp:cNvPr id="0" name=""/>
        <dsp:cNvSpPr/>
      </dsp:nvSpPr>
      <dsp:spPr>
        <a:xfrm>
          <a:off x="6208355" y="0"/>
          <a:ext cx="2586262" cy="399260"/>
        </a:xfrm>
        <a:prstGeom prst="chevron">
          <a:avLst/>
        </a:prstGeom>
        <a:solidFill>
          <a:srgbClr val="007A96"/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i="0" kern="1200" dirty="0">
              <a:solidFill>
                <a:prstClr val="white"/>
              </a:solidFill>
              <a:latin typeface="Arial" panose="020B0604020202020204"/>
              <a:ea typeface="+mn-ea"/>
              <a:cs typeface="+mn-cs"/>
            </a:rPr>
            <a:t>Semantic Segmentation</a:t>
          </a:r>
        </a:p>
      </dsp:txBody>
      <dsp:txXfrm>
        <a:off x="6407985" y="0"/>
        <a:ext cx="2187002" cy="399260"/>
      </dsp:txXfrm>
    </dsp:sp>
    <dsp:sp modelId="{38F798F0-2CC4-4917-A508-FF1149D1428E}">
      <dsp:nvSpPr>
        <dsp:cNvPr id="0" name=""/>
        <dsp:cNvSpPr/>
      </dsp:nvSpPr>
      <dsp:spPr>
        <a:xfrm>
          <a:off x="8277364" y="0"/>
          <a:ext cx="2586262" cy="399260"/>
        </a:xfrm>
        <a:prstGeom prst="chevron">
          <a:avLst/>
        </a:prstGeom>
        <a:solidFill>
          <a:prstClr val="black">
            <a:lumMod val="50000"/>
            <a:lumOff val="50000"/>
          </a:prst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i="0" kern="1200" dirty="0">
              <a:solidFill>
                <a:prstClr val="white"/>
              </a:solidFill>
              <a:latin typeface="Arial" panose="020B0604020202020204"/>
              <a:ea typeface="+mn-ea"/>
              <a:cs typeface="+mn-cs"/>
            </a:rPr>
            <a:t>Modeling</a:t>
          </a:r>
        </a:p>
      </dsp:txBody>
      <dsp:txXfrm>
        <a:off x="8476994" y="0"/>
        <a:ext cx="2187002" cy="399260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720B2B-916C-43AF-BCF7-E574858DC883}">
      <dsp:nvSpPr>
        <dsp:cNvPr id="0" name=""/>
        <dsp:cNvSpPr/>
      </dsp:nvSpPr>
      <dsp:spPr>
        <a:xfrm>
          <a:off x="2" y="0"/>
          <a:ext cx="2586262" cy="399260"/>
        </a:xfrm>
        <a:prstGeom prst="homePlate">
          <a:avLst/>
        </a:prstGeom>
        <a:solidFill>
          <a:prstClr val="black">
            <a:lumMod val="50000"/>
            <a:lumOff val="50000"/>
          </a:prst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1100" i="0" kern="1200" dirty="0">
              <a:solidFill>
                <a:prstClr val="white"/>
              </a:solidFill>
              <a:latin typeface="Arial" panose="020B0604020202020204"/>
              <a:ea typeface="+mn-ea"/>
              <a:cs typeface="+mn-cs"/>
            </a:rPr>
            <a:t>Data Acquisition</a:t>
          </a:r>
          <a:endParaRPr lang="en-US" sz="1100" i="0" kern="1200" dirty="0">
            <a:solidFill>
              <a:prstClr val="white"/>
            </a:solidFill>
            <a:latin typeface="Arial" panose="020B0604020202020204"/>
            <a:ea typeface="+mn-ea"/>
            <a:cs typeface="+mn-cs"/>
          </a:endParaRPr>
        </a:p>
      </dsp:txBody>
      <dsp:txXfrm>
        <a:off x="2" y="0"/>
        <a:ext cx="2486447" cy="399260"/>
      </dsp:txXfrm>
    </dsp:sp>
    <dsp:sp modelId="{6DD7F5E3-3472-4BD5-A662-88BA92371E6F}">
      <dsp:nvSpPr>
        <dsp:cNvPr id="0" name=""/>
        <dsp:cNvSpPr/>
      </dsp:nvSpPr>
      <dsp:spPr>
        <a:xfrm>
          <a:off x="2070335" y="0"/>
          <a:ext cx="2586262" cy="399260"/>
        </a:xfrm>
        <a:prstGeom prst="chevron">
          <a:avLst/>
        </a:prstGeom>
        <a:solidFill>
          <a:prstClr val="black">
            <a:lumMod val="50000"/>
            <a:lumOff val="50000"/>
          </a:prst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i="0" kern="1200" dirty="0">
              <a:solidFill>
                <a:prstClr val="white"/>
              </a:solidFill>
              <a:latin typeface="Arial" panose="020B0604020202020204"/>
              <a:ea typeface="+mn-ea"/>
              <a:cs typeface="+mn-cs"/>
            </a:rPr>
            <a:t>Preprocessing</a:t>
          </a:r>
        </a:p>
      </dsp:txBody>
      <dsp:txXfrm>
        <a:off x="2269965" y="0"/>
        <a:ext cx="2187002" cy="399260"/>
      </dsp:txXfrm>
    </dsp:sp>
    <dsp:sp modelId="{475421ED-CC2F-47BD-B565-BC2D690E0518}">
      <dsp:nvSpPr>
        <dsp:cNvPr id="0" name=""/>
        <dsp:cNvSpPr/>
      </dsp:nvSpPr>
      <dsp:spPr>
        <a:xfrm>
          <a:off x="4139345" y="0"/>
          <a:ext cx="2586262" cy="399260"/>
        </a:xfrm>
        <a:prstGeom prst="chevron">
          <a:avLst/>
        </a:prstGeom>
        <a:solidFill>
          <a:prstClr val="black">
            <a:lumMod val="50000"/>
            <a:lumOff val="50000"/>
          </a:prst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i="0" kern="1200" dirty="0">
              <a:solidFill>
                <a:prstClr val="white"/>
              </a:solidFill>
              <a:latin typeface="Arial" panose="020B0604020202020204"/>
              <a:ea typeface="+mn-ea"/>
              <a:cs typeface="+mn-cs"/>
            </a:rPr>
            <a:t>Geometric</a:t>
          </a:r>
          <a:br>
            <a:rPr lang="en-US" sz="1100" i="0" kern="1200" dirty="0">
              <a:solidFill>
                <a:prstClr val="white"/>
              </a:solidFill>
              <a:latin typeface="Arial" panose="020B0604020202020204"/>
              <a:ea typeface="+mn-ea"/>
              <a:cs typeface="+mn-cs"/>
            </a:rPr>
          </a:br>
          <a:r>
            <a:rPr lang="en-US" sz="1100" i="0" kern="1200" dirty="0">
              <a:solidFill>
                <a:prstClr val="white"/>
              </a:solidFill>
              <a:latin typeface="Arial" panose="020B0604020202020204"/>
              <a:ea typeface="+mn-ea"/>
              <a:cs typeface="+mn-cs"/>
            </a:rPr>
            <a:t>Reconstruction</a:t>
          </a:r>
        </a:p>
      </dsp:txBody>
      <dsp:txXfrm>
        <a:off x="4338975" y="0"/>
        <a:ext cx="2187002" cy="399260"/>
      </dsp:txXfrm>
    </dsp:sp>
    <dsp:sp modelId="{435C604C-6CC6-407B-A623-6836B4D2F1A6}">
      <dsp:nvSpPr>
        <dsp:cNvPr id="0" name=""/>
        <dsp:cNvSpPr/>
      </dsp:nvSpPr>
      <dsp:spPr>
        <a:xfrm>
          <a:off x="6208355" y="0"/>
          <a:ext cx="2586262" cy="399260"/>
        </a:xfrm>
        <a:prstGeom prst="chevron">
          <a:avLst/>
        </a:prstGeom>
        <a:solidFill>
          <a:prstClr val="black">
            <a:lumMod val="50000"/>
            <a:lumOff val="50000"/>
          </a:prst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i="0" kern="1200" dirty="0">
              <a:solidFill>
                <a:prstClr val="white"/>
              </a:solidFill>
              <a:latin typeface="Arial" panose="020B0604020202020204"/>
              <a:ea typeface="+mn-ea"/>
              <a:cs typeface="+mn-cs"/>
            </a:rPr>
            <a:t>Semantic Segmentation</a:t>
          </a:r>
        </a:p>
      </dsp:txBody>
      <dsp:txXfrm>
        <a:off x="6407985" y="0"/>
        <a:ext cx="2187002" cy="399260"/>
      </dsp:txXfrm>
    </dsp:sp>
    <dsp:sp modelId="{38F798F0-2CC4-4917-A508-FF1149D1428E}">
      <dsp:nvSpPr>
        <dsp:cNvPr id="0" name=""/>
        <dsp:cNvSpPr/>
      </dsp:nvSpPr>
      <dsp:spPr>
        <a:xfrm>
          <a:off x="8277364" y="0"/>
          <a:ext cx="2586262" cy="399260"/>
        </a:xfrm>
        <a:prstGeom prst="chevron">
          <a:avLst/>
        </a:prstGeom>
        <a:solidFill>
          <a:srgbClr val="007A96"/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i="0" kern="1200" dirty="0">
              <a:solidFill>
                <a:prstClr val="white"/>
              </a:solidFill>
              <a:latin typeface="Arial" panose="020B0604020202020204"/>
              <a:ea typeface="+mn-ea"/>
              <a:cs typeface="+mn-cs"/>
            </a:rPr>
            <a:t>Modeling</a:t>
          </a:r>
        </a:p>
      </dsp:txBody>
      <dsp:txXfrm>
        <a:off x="8476994" y="0"/>
        <a:ext cx="2187002" cy="399260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720B2B-916C-43AF-BCF7-E574858DC883}">
      <dsp:nvSpPr>
        <dsp:cNvPr id="0" name=""/>
        <dsp:cNvSpPr/>
      </dsp:nvSpPr>
      <dsp:spPr>
        <a:xfrm>
          <a:off x="2" y="0"/>
          <a:ext cx="2586262" cy="399260"/>
        </a:xfrm>
        <a:prstGeom prst="homePlate">
          <a:avLst/>
        </a:prstGeom>
        <a:solidFill>
          <a:prstClr val="black">
            <a:lumMod val="50000"/>
            <a:lumOff val="50000"/>
          </a:prst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1100" i="0" kern="1200" dirty="0">
              <a:solidFill>
                <a:prstClr val="white"/>
              </a:solidFill>
              <a:latin typeface="Arial" panose="020B0604020202020204"/>
              <a:ea typeface="+mn-ea"/>
              <a:cs typeface="+mn-cs"/>
            </a:rPr>
            <a:t>Data Acquisition</a:t>
          </a:r>
          <a:endParaRPr lang="en-US" sz="1100" i="0" kern="1200" dirty="0">
            <a:solidFill>
              <a:prstClr val="white"/>
            </a:solidFill>
            <a:latin typeface="Arial" panose="020B0604020202020204"/>
            <a:ea typeface="+mn-ea"/>
            <a:cs typeface="+mn-cs"/>
          </a:endParaRPr>
        </a:p>
      </dsp:txBody>
      <dsp:txXfrm>
        <a:off x="2" y="0"/>
        <a:ext cx="2486447" cy="399260"/>
      </dsp:txXfrm>
    </dsp:sp>
    <dsp:sp modelId="{6DD7F5E3-3472-4BD5-A662-88BA92371E6F}">
      <dsp:nvSpPr>
        <dsp:cNvPr id="0" name=""/>
        <dsp:cNvSpPr/>
      </dsp:nvSpPr>
      <dsp:spPr>
        <a:xfrm>
          <a:off x="2070335" y="0"/>
          <a:ext cx="2586262" cy="399260"/>
        </a:xfrm>
        <a:prstGeom prst="chevron">
          <a:avLst/>
        </a:prstGeom>
        <a:solidFill>
          <a:prstClr val="black">
            <a:lumMod val="50000"/>
            <a:lumOff val="50000"/>
          </a:prst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i="0" kern="1200" dirty="0">
              <a:solidFill>
                <a:prstClr val="white"/>
              </a:solidFill>
              <a:latin typeface="Arial" panose="020B0604020202020204"/>
              <a:ea typeface="+mn-ea"/>
              <a:cs typeface="+mn-cs"/>
            </a:rPr>
            <a:t>Preprocessing</a:t>
          </a:r>
        </a:p>
      </dsp:txBody>
      <dsp:txXfrm>
        <a:off x="2269965" y="0"/>
        <a:ext cx="2187002" cy="399260"/>
      </dsp:txXfrm>
    </dsp:sp>
    <dsp:sp modelId="{475421ED-CC2F-47BD-B565-BC2D690E0518}">
      <dsp:nvSpPr>
        <dsp:cNvPr id="0" name=""/>
        <dsp:cNvSpPr/>
      </dsp:nvSpPr>
      <dsp:spPr>
        <a:xfrm>
          <a:off x="4139345" y="0"/>
          <a:ext cx="2586262" cy="399260"/>
        </a:xfrm>
        <a:prstGeom prst="chevron">
          <a:avLst/>
        </a:prstGeom>
        <a:solidFill>
          <a:srgbClr val="007A96"/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i="0" kern="1200" dirty="0">
              <a:solidFill>
                <a:prstClr val="white"/>
              </a:solidFill>
              <a:latin typeface="Arial" panose="020B0604020202020204"/>
              <a:ea typeface="+mn-ea"/>
              <a:cs typeface="+mn-cs"/>
            </a:rPr>
            <a:t>Geometric</a:t>
          </a:r>
          <a:br>
            <a:rPr lang="en-US" sz="1100" i="0" kern="1200" dirty="0">
              <a:solidFill>
                <a:prstClr val="white"/>
              </a:solidFill>
              <a:latin typeface="Arial" panose="020B0604020202020204"/>
              <a:ea typeface="+mn-ea"/>
              <a:cs typeface="+mn-cs"/>
            </a:rPr>
          </a:br>
          <a:r>
            <a:rPr lang="en-US" sz="1100" i="0" kern="1200" dirty="0">
              <a:solidFill>
                <a:prstClr val="white"/>
              </a:solidFill>
              <a:latin typeface="Arial" panose="020B0604020202020204"/>
              <a:ea typeface="+mn-ea"/>
              <a:cs typeface="+mn-cs"/>
            </a:rPr>
            <a:t>Reconstruction</a:t>
          </a:r>
        </a:p>
      </dsp:txBody>
      <dsp:txXfrm>
        <a:off x="4338975" y="0"/>
        <a:ext cx="2187002" cy="399260"/>
      </dsp:txXfrm>
    </dsp:sp>
    <dsp:sp modelId="{435C604C-6CC6-407B-A623-6836B4D2F1A6}">
      <dsp:nvSpPr>
        <dsp:cNvPr id="0" name=""/>
        <dsp:cNvSpPr/>
      </dsp:nvSpPr>
      <dsp:spPr>
        <a:xfrm>
          <a:off x="6208355" y="0"/>
          <a:ext cx="2586262" cy="399260"/>
        </a:xfrm>
        <a:prstGeom prst="chevron">
          <a:avLst/>
        </a:prstGeom>
        <a:solidFill>
          <a:prstClr val="black">
            <a:lumMod val="50000"/>
            <a:lumOff val="50000"/>
          </a:prst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i="0" kern="1200" dirty="0">
              <a:solidFill>
                <a:prstClr val="white"/>
              </a:solidFill>
              <a:latin typeface="Arial" panose="020B0604020202020204"/>
              <a:ea typeface="+mn-ea"/>
              <a:cs typeface="+mn-cs"/>
            </a:rPr>
            <a:t>Semantic Segmentation</a:t>
          </a:r>
        </a:p>
      </dsp:txBody>
      <dsp:txXfrm>
        <a:off x="6407985" y="0"/>
        <a:ext cx="2187002" cy="399260"/>
      </dsp:txXfrm>
    </dsp:sp>
    <dsp:sp modelId="{38F798F0-2CC4-4917-A508-FF1149D1428E}">
      <dsp:nvSpPr>
        <dsp:cNvPr id="0" name=""/>
        <dsp:cNvSpPr/>
      </dsp:nvSpPr>
      <dsp:spPr>
        <a:xfrm>
          <a:off x="8277364" y="0"/>
          <a:ext cx="2586262" cy="399260"/>
        </a:xfrm>
        <a:prstGeom prst="chevron">
          <a:avLst/>
        </a:prstGeom>
        <a:solidFill>
          <a:prstClr val="black">
            <a:lumMod val="50000"/>
            <a:lumOff val="50000"/>
          </a:prst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i="0" kern="1200" dirty="0">
              <a:solidFill>
                <a:prstClr val="white"/>
              </a:solidFill>
              <a:latin typeface="Arial" panose="020B0604020202020204"/>
              <a:ea typeface="+mn-ea"/>
              <a:cs typeface="+mn-cs"/>
            </a:rPr>
            <a:t>Modeling</a:t>
          </a:r>
        </a:p>
      </dsp:txBody>
      <dsp:txXfrm>
        <a:off x="8476994" y="0"/>
        <a:ext cx="2187002" cy="399260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720B2B-916C-43AF-BCF7-E574858DC883}">
      <dsp:nvSpPr>
        <dsp:cNvPr id="0" name=""/>
        <dsp:cNvSpPr/>
      </dsp:nvSpPr>
      <dsp:spPr>
        <a:xfrm>
          <a:off x="0" y="0"/>
          <a:ext cx="2172460" cy="399260"/>
        </a:xfrm>
        <a:prstGeom prst="homePlate">
          <a:avLst/>
        </a:prstGeom>
        <a:solidFill>
          <a:prstClr val="black">
            <a:lumMod val="50000"/>
            <a:lumOff val="50000"/>
          </a:prst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1100" i="0" kern="1200" dirty="0">
              <a:solidFill>
                <a:prstClr val="white"/>
              </a:solidFill>
              <a:latin typeface="Arial" panose="020B0604020202020204"/>
              <a:ea typeface="+mn-ea"/>
              <a:cs typeface="+mn-cs"/>
            </a:rPr>
            <a:t>Problem</a:t>
          </a:r>
          <a:br>
            <a:rPr lang="de-CH" sz="1100" i="0" kern="1200" dirty="0">
              <a:solidFill>
                <a:prstClr val="white"/>
              </a:solidFill>
              <a:latin typeface="Arial" panose="020B0604020202020204"/>
              <a:ea typeface="+mn-ea"/>
              <a:cs typeface="+mn-cs"/>
            </a:rPr>
          </a:br>
          <a:r>
            <a:rPr lang="de-CH" sz="1100" i="0" kern="1200" dirty="0" err="1">
              <a:solidFill>
                <a:prstClr val="white"/>
              </a:solidFill>
              <a:latin typeface="Arial" panose="020B0604020202020204"/>
              <a:ea typeface="+mn-ea"/>
              <a:cs typeface="+mn-cs"/>
            </a:rPr>
            <a:t>Identification</a:t>
          </a:r>
          <a:endParaRPr lang="en-US" sz="1100" i="0" kern="1200" dirty="0">
            <a:solidFill>
              <a:prstClr val="white"/>
            </a:solidFill>
            <a:latin typeface="Arial" panose="020B0604020202020204"/>
            <a:ea typeface="+mn-ea"/>
            <a:cs typeface="+mn-cs"/>
          </a:endParaRPr>
        </a:p>
      </dsp:txBody>
      <dsp:txXfrm>
        <a:off x="0" y="0"/>
        <a:ext cx="2072645" cy="399260"/>
      </dsp:txXfrm>
    </dsp:sp>
    <dsp:sp modelId="{6DD7F5E3-3472-4BD5-A662-88BA92371E6F}">
      <dsp:nvSpPr>
        <dsp:cNvPr id="0" name=""/>
        <dsp:cNvSpPr/>
      </dsp:nvSpPr>
      <dsp:spPr>
        <a:xfrm>
          <a:off x="1739294" y="0"/>
          <a:ext cx="2172460" cy="399260"/>
        </a:xfrm>
        <a:prstGeom prst="chevron">
          <a:avLst/>
        </a:prstGeom>
        <a:solidFill>
          <a:prstClr val="black">
            <a:lumMod val="50000"/>
            <a:lumOff val="50000"/>
          </a:prst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i="0" kern="1200" dirty="0">
              <a:solidFill>
                <a:prstClr val="white"/>
              </a:solidFill>
              <a:latin typeface="Arial" panose="020B0604020202020204"/>
              <a:ea typeface="+mn-ea"/>
              <a:cs typeface="+mn-cs"/>
            </a:rPr>
            <a:t>Objectives</a:t>
          </a:r>
        </a:p>
      </dsp:txBody>
      <dsp:txXfrm>
        <a:off x="1938924" y="0"/>
        <a:ext cx="1773200" cy="399260"/>
      </dsp:txXfrm>
    </dsp:sp>
    <dsp:sp modelId="{475421ED-CC2F-47BD-B565-BC2D690E0518}">
      <dsp:nvSpPr>
        <dsp:cNvPr id="0" name=""/>
        <dsp:cNvSpPr/>
      </dsp:nvSpPr>
      <dsp:spPr>
        <a:xfrm>
          <a:off x="3477262" y="0"/>
          <a:ext cx="2172460" cy="399260"/>
        </a:xfrm>
        <a:prstGeom prst="chevron">
          <a:avLst/>
        </a:prstGeom>
        <a:solidFill>
          <a:srgbClr val="91056A"/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i="0" kern="1200" dirty="0">
              <a:solidFill>
                <a:prstClr val="white"/>
              </a:solidFill>
              <a:latin typeface="Arial" panose="020B0604020202020204"/>
              <a:ea typeface="+mn-ea"/>
              <a:cs typeface="+mn-cs"/>
            </a:rPr>
            <a:t>Design and</a:t>
          </a:r>
          <a:br>
            <a:rPr lang="en-US" sz="1100" i="0" kern="1200" dirty="0">
              <a:solidFill>
                <a:prstClr val="white"/>
              </a:solidFill>
              <a:latin typeface="Arial" panose="020B0604020202020204"/>
              <a:ea typeface="+mn-ea"/>
              <a:cs typeface="+mn-cs"/>
            </a:rPr>
          </a:br>
          <a:r>
            <a:rPr lang="en-US" sz="1100" i="0" kern="1200" dirty="0">
              <a:solidFill>
                <a:prstClr val="white"/>
              </a:solidFill>
              <a:latin typeface="Arial" panose="020B0604020202020204"/>
              <a:ea typeface="+mn-ea"/>
              <a:cs typeface="+mn-cs"/>
            </a:rPr>
            <a:t>Development</a:t>
          </a:r>
        </a:p>
      </dsp:txBody>
      <dsp:txXfrm>
        <a:off x="3676892" y="0"/>
        <a:ext cx="1773200" cy="399260"/>
      </dsp:txXfrm>
    </dsp:sp>
    <dsp:sp modelId="{435C604C-6CC6-407B-A623-6836B4D2F1A6}">
      <dsp:nvSpPr>
        <dsp:cNvPr id="0" name=""/>
        <dsp:cNvSpPr/>
      </dsp:nvSpPr>
      <dsp:spPr>
        <a:xfrm>
          <a:off x="5215230" y="0"/>
          <a:ext cx="2172460" cy="399260"/>
        </a:xfrm>
        <a:prstGeom prst="chevron">
          <a:avLst/>
        </a:prstGeom>
        <a:solidFill>
          <a:prstClr val="black">
            <a:lumMod val="50000"/>
            <a:lumOff val="50000"/>
          </a:prst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i="0" kern="1200" dirty="0">
              <a:solidFill>
                <a:prstClr val="white"/>
              </a:solidFill>
              <a:latin typeface="Arial" panose="020B0604020202020204"/>
              <a:ea typeface="+mn-ea"/>
              <a:cs typeface="+mn-cs"/>
            </a:rPr>
            <a:t>Demonstration</a:t>
          </a:r>
        </a:p>
      </dsp:txBody>
      <dsp:txXfrm>
        <a:off x="5414860" y="0"/>
        <a:ext cx="1773200" cy="399260"/>
      </dsp:txXfrm>
    </dsp:sp>
    <dsp:sp modelId="{6AE0E9A9-2714-4831-B2F2-E9AC7B5E1024}">
      <dsp:nvSpPr>
        <dsp:cNvPr id="0" name=""/>
        <dsp:cNvSpPr/>
      </dsp:nvSpPr>
      <dsp:spPr>
        <a:xfrm>
          <a:off x="6953198" y="0"/>
          <a:ext cx="2172460" cy="399260"/>
        </a:xfrm>
        <a:prstGeom prst="chevron">
          <a:avLst/>
        </a:prstGeom>
        <a:solidFill>
          <a:prstClr val="black">
            <a:lumMod val="50000"/>
            <a:lumOff val="50000"/>
          </a:prst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i="0" kern="1200" dirty="0">
              <a:solidFill>
                <a:prstClr val="white"/>
              </a:solidFill>
              <a:latin typeface="Arial" panose="020B0604020202020204"/>
              <a:ea typeface="+mn-ea"/>
              <a:cs typeface="+mn-cs"/>
            </a:rPr>
            <a:t>Evaluation</a:t>
          </a:r>
        </a:p>
      </dsp:txBody>
      <dsp:txXfrm>
        <a:off x="7152828" y="0"/>
        <a:ext cx="1773200" cy="399260"/>
      </dsp:txXfrm>
    </dsp:sp>
    <dsp:sp modelId="{7FED5D6F-7B21-4402-B306-91C3C9FB6040}">
      <dsp:nvSpPr>
        <dsp:cNvPr id="0" name=""/>
        <dsp:cNvSpPr/>
      </dsp:nvSpPr>
      <dsp:spPr>
        <a:xfrm>
          <a:off x="8691166" y="0"/>
          <a:ext cx="2172460" cy="399260"/>
        </a:xfrm>
        <a:prstGeom prst="chevron">
          <a:avLst/>
        </a:prstGeom>
        <a:solidFill>
          <a:prstClr val="black">
            <a:lumMod val="50000"/>
            <a:lumOff val="50000"/>
          </a:prst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i="0" kern="1200" dirty="0">
              <a:solidFill>
                <a:prstClr val="white"/>
              </a:solidFill>
              <a:latin typeface="Arial" panose="020B0604020202020204"/>
              <a:ea typeface="+mn-ea"/>
              <a:cs typeface="+mn-cs"/>
            </a:rPr>
            <a:t>Communication</a:t>
          </a:r>
        </a:p>
      </dsp:txBody>
      <dsp:txXfrm>
        <a:off x="8890796" y="0"/>
        <a:ext cx="1773200" cy="39926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720B2B-916C-43AF-BCF7-E574858DC883}">
      <dsp:nvSpPr>
        <dsp:cNvPr id="0" name=""/>
        <dsp:cNvSpPr/>
      </dsp:nvSpPr>
      <dsp:spPr>
        <a:xfrm>
          <a:off x="0" y="0"/>
          <a:ext cx="3193702" cy="399260"/>
        </a:xfrm>
        <a:prstGeom prst="homePlate">
          <a:avLst/>
        </a:prstGeom>
        <a:solidFill>
          <a:schemeClr val="tx1">
            <a:lumMod val="50000"/>
            <a:lumOff val="50000"/>
          </a:scheme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674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i="0" kern="1200" dirty="0"/>
            <a:t>Site Survey</a:t>
          </a:r>
          <a:endParaRPr lang="en-US" sz="1100" i="0" kern="1200" dirty="0">
            <a:solidFill>
              <a:prstClr val="white"/>
            </a:solidFill>
            <a:latin typeface="Arial" panose="020B0604020202020204"/>
            <a:ea typeface="+mn-ea"/>
            <a:cs typeface="+mn-cs"/>
          </a:endParaRPr>
        </a:p>
      </dsp:txBody>
      <dsp:txXfrm>
        <a:off x="0" y="0"/>
        <a:ext cx="3093887" cy="399260"/>
      </dsp:txXfrm>
    </dsp:sp>
    <dsp:sp modelId="{6DD7F5E3-3472-4BD5-A662-88BA92371E6F}">
      <dsp:nvSpPr>
        <dsp:cNvPr id="0" name=""/>
        <dsp:cNvSpPr/>
      </dsp:nvSpPr>
      <dsp:spPr>
        <a:xfrm>
          <a:off x="2558144" y="0"/>
          <a:ext cx="3193702" cy="399260"/>
        </a:xfrm>
        <a:prstGeom prst="chevron">
          <a:avLst/>
        </a:prstGeom>
        <a:solidFill>
          <a:srgbClr val="C00000"/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i="0" kern="1200" dirty="0">
              <a:solidFill>
                <a:prstClr val="white"/>
              </a:solidFill>
              <a:latin typeface="Arial" panose="020B0604020202020204"/>
              <a:ea typeface="+mn-ea"/>
              <a:cs typeface="+mn-cs"/>
            </a:rPr>
            <a:t>Schematic Design</a:t>
          </a:r>
        </a:p>
      </dsp:txBody>
      <dsp:txXfrm>
        <a:off x="2757774" y="0"/>
        <a:ext cx="2794442" cy="399260"/>
      </dsp:txXfrm>
    </dsp:sp>
    <dsp:sp modelId="{475421ED-CC2F-47BD-B565-BC2D690E0518}">
      <dsp:nvSpPr>
        <dsp:cNvPr id="0" name=""/>
        <dsp:cNvSpPr/>
      </dsp:nvSpPr>
      <dsp:spPr>
        <a:xfrm>
          <a:off x="5113106" y="0"/>
          <a:ext cx="3193702" cy="399260"/>
        </a:xfrm>
        <a:prstGeom prst="chevron">
          <a:avLst/>
        </a:prstGeom>
        <a:solidFill>
          <a:schemeClr val="tx1">
            <a:lumMod val="50000"/>
            <a:lumOff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i="0" kern="1200" dirty="0"/>
            <a:t>Technical Design</a:t>
          </a:r>
        </a:p>
      </dsp:txBody>
      <dsp:txXfrm>
        <a:off x="5312736" y="0"/>
        <a:ext cx="2794442" cy="399260"/>
      </dsp:txXfrm>
    </dsp:sp>
    <dsp:sp modelId="{435C604C-6CC6-407B-A623-6836B4D2F1A6}">
      <dsp:nvSpPr>
        <dsp:cNvPr id="0" name=""/>
        <dsp:cNvSpPr/>
      </dsp:nvSpPr>
      <dsp:spPr>
        <a:xfrm>
          <a:off x="7668067" y="0"/>
          <a:ext cx="3193702" cy="399260"/>
        </a:xfrm>
        <a:prstGeom prst="chevron">
          <a:avLst/>
        </a:prstGeom>
        <a:solidFill>
          <a:prstClr val="black">
            <a:lumMod val="50000"/>
            <a:lumOff val="50000"/>
          </a:prst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i="0" kern="1200" dirty="0">
              <a:solidFill>
                <a:prstClr val="white"/>
              </a:solidFill>
              <a:latin typeface="Arial" panose="020B0604020202020204"/>
              <a:ea typeface="+mn-ea"/>
              <a:cs typeface="+mn-cs"/>
            </a:rPr>
            <a:t>Execution &amp; Operations</a:t>
          </a:r>
        </a:p>
      </dsp:txBody>
      <dsp:txXfrm>
        <a:off x="7867697" y="0"/>
        <a:ext cx="2794442" cy="39926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720B2B-916C-43AF-BCF7-E574858DC883}">
      <dsp:nvSpPr>
        <dsp:cNvPr id="0" name=""/>
        <dsp:cNvSpPr/>
      </dsp:nvSpPr>
      <dsp:spPr>
        <a:xfrm>
          <a:off x="0" y="0"/>
          <a:ext cx="3193702" cy="399260"/>
        </a:xfrm>
        <a:prstGeom prst="homePlate">
          <a:avLst/>
        </a:prstGeom>
        <a:solidFill>
          <a:schemeClr val="tx1">
            <a:lumMod val="50000"/>
            <a:lumOff val="50000"/>
          </a:scheme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674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i="0" kern="1200" dirty="0"/>
            <a:t>Site Survey</a:t>
          </a:r>
          <a:endParaRPr lang="en-US" sz="1100" i="0" kern="1200" dirty="0">
            <a:solidFill>
              <a:prstClr val="white"/>
            </a:solidFill>
            <a:latin typeface="Arial" panose="020B0604020202020204"/>
            <a:ea typeface="+mn-ea"/>
            <a:cs typeface="+mn-cs"/>
          </a:endParaRPr>
        </a:p>
      </dsp:txBody>
      <dsp:txXfrm>
        <a:off x="0" y="0"/>
        <a:ext cx="3093887" cy="399260"/>
      </dsp:txXfrm>
    </dsp:sp>
    <dsp:sp modelId="{6DD7F5E3-3472-4BD5-A662-88BA92371E6F}">
      <dsp:nvSpPr>
        <dsp:cNvPr id="0" name=""/>
        <dsp:cNvSpPr/>
      </dsp:nvSpPr>
      <dsp:spPr>
        <a:xfrm>
          <a:off x="2558144" y="0"/>
          <a:ext cx="3193702" cy="399260"/>
        </a:xfrm>
        <a:prstGeom prst="chevron">
          <a:avLst/>
        </a:prstGeom>
        <a:solidFill>
          <a:prstClr val="black">
            <a:lumMod val="50000"/>
            <a:lumOff val="50000"/>
          </a:prst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i="0" kern="1200" dirty="0">
              <a:solidFill>
                <a:prstClr val="white"/>
              </a:solidFill>
              <a:latin typeface="Arial" panose="020B0604020202020204"/>
              <a:ea typeface="+mn-ea"/>
              <a:cs typeface="+mn-cs"/>
            </a:rPr>
            <a:t>Schematic Design</a:t>
          </a:r>
        </a:p>
      </dsp:txBody>
      <dsp:txXfrm>
        <a:off x="2757774" y="0"/>
        <a:ext cx="2794442" cy="399260"/>
      </dsp:txXfrm>
    </dsp:sp>
    <dsp:sp modelId="{475421ED-CC2F-47BD-B565-BC2D690E0518}">
      <dsp:nvSpPr>
        <dsp:cNvPr id="0" name=""/>
        <dsp:cNvSpPr/>
      </dsp:nvSpPr>
      <dsp:spPr>
        <a:xfrm>
          <a:off x="5113106" y="0"/>
          <a:ext cx="3193702" cy="399260"/>
        </a:xfrm>
        <a:prstGeom prst="chevron">
          <a:avLst/>
        </a:prstGeom>
        <a:solidFill>
          <a:srgbClr val="C0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i="0" kern="1200" dirty="0"/>
            <a:t>Technical Design</a:t>
          </a:r>
        </a:p>
      </dsp:txBody>
      <dsp:txXfrm>
        <a:off x="5312736" y="0"/>
        <a:ext cx="2794442" cy="399260"/>
      </dsp:txXfrm>
    </dsp:sp>
    <dsp:sp modelId="{435C604C-6CC6-407B-A623-6836B4D2F1A6}">
      <dsp:nvSpPr>
        <dsp:cNvPr id="0" name=""/>
        <dsp:cNvSpPr/>
      </dsp:nvSpPr>
      <dsp:spPr>
        <a:xfrm>
          <a:off x="7668067" y="0"/>
          <a:ext cx="3193702" cy="399260"/>
        </a:xfrm>
        <a:prstGeom prst="chevron">
          <a:avLst/>
        </a:prstGeom>
        <a:solidFill>
          <a:prstClr val="black">
            <a:lumMod val="50000"/>
            <a:lumOff val="50000"/>
          </a:prst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i="0" kern="1200" dirty="0">
              <a:solidFill>
                <a:prstClr val="white"/>
              </a:solidFill>
              <a:latin typeface="Arial" panose="020B0604020202020204"/>
              <a:ea typeface="+mn-ea"/>
              <a:cs typeface="+mn-cs"/>
            </a:rPr>
            <a:t>Execution &amp; Operations</a:t>
          </a:r>
        </a:p>
      </dsp:txBody>
      <dsp:txXfrm>
        <a:off x="7867697" y="0"/>
        <a:ext cx="2794442" cy="39926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720B2B-916C-43AF-BCF7-E574858DC883}">
      <dsp:nvSpPr>
        <dsp:cNvPr id="0" name=""/>
        <dsp:cNvSpPr/>
      </dsp:nvSpPr>
      <dsp:spPr>
        <a:xfrm>
          <a:off x="0" y="0"/>
          <a:ext cx="3193702" cy="399260"/>
        </a:xfrm>
        <a:prstGeom prst="homePlate">
          <a:avLst/>
        </a:prstGeom>
        <a:solidFill>
          <a:prstClr val="black">
            <a:lumMod val="50000"/>
            <a:lumOff val="50000"/>
          </a:prst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i="0" kern="1200" dirty="0">
              <a:solidFill>
                <a:prstClr val="white"/>
              </a:solidFill>
              <a:latin typeface="Arial" panose="020B0604020202020204"/>
              <a:ea typeface="+mn-ea"/>
              <a:cs typeface="+mn-cs"/>
            </a:rPr>
            <a:t>Site Survey</a:t>
          </a:r>
        </a:p>
      </dsp:txBody>
      <dsp:txXfrm>
        <a:off x="0" y="0"/>
        <a:ext cx="3093887" cy="399260"/>
      </dsp:txXfrm>
    </dsp:sp>
    <dsp:sp modelId="{6DD7F5E3-3472-4BD5-A662-88BA92371E6F}">
      <dsp:nvSpPr>
        <dsp:cNvPr id="0" name=""/>
        <dsp:cNvSpPr/>
      </dsp:nvSpPr>
      <dsp:spPr>
        <a:xfrm>
          <a:off x="2558144" y="0"/>
          <a:ext cx="3193702" cy="399260"/>
        </a:xfrm>
        <a:prstGeom prst="chevron">
          <a:avLst/>
        </a:prstGeom>
        <a:solidFill>
          <a:prstClr val="black">
            <a:lumMod val="50000"/>
            <a:lumOff val="50000"/>
          </a:prst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i="0" kern="1200" dirty="0">
              <a:solidFill>
                <a:prstClr val="white"/>
              </a:solidFill>
              <a:latin typeface="Arial" panose="020B0604020202020204"/>
              <a:ea typeface="+mn-ea"/>
              <a:cs typeface="+mn-cs"/>
            </a:rPr>
            <a:t>Schematic Design</a:t>
          </a:r>
        </a:p>
      </dsp:txBody>
      <dsp:txXfrm>
        <a:off x="2757774" y="0"/>
        <a:ext cx="2794442" cy="399260"/>
      </dsp:txXfrm>
    </dsp:sp>
    <dsp:sp modelId="{475421ED-CC2F-47BD-B565-BC2D690E0518}">
      <dsp:nvSpPr>
        <dsp:cNvPr id="0" name=""/>
        <dsp:cNvSpPr/>
      </dsp:nvSpPr>
      <dsp:spPr>
        <a:xfrm>
          <a:off x="5113106" y="0"/>
          <a:ext cx="3193702" cy="399260"/>
        </a:xfrm>
        <a:prstGeom prst="chevron">
          <a:avLst/>
        </a:prstGeom>
        <a:solidFill>
          <a:schemeClr val="tx1">
            <a:lumMod val="50000"/>
            <a:lumOff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i="0" kern="1200" dirty="0"/>
            <a:t>Technical Design</a:t>
          </a:r>
        </a:p>
      </dsp:txBody>
      <dsp:txXfrm>
        <a:off x="5312736" y="0"/>
        <a:ext cx="2794442" cy="399260"/>
      </dsp:txXfrm>
    </dsp:sp>
    <dsp:sp modelId="{435C604C-6CC6-407B-A623-6836B4D2F1A6}">
      <dsp:nvSpPr>
        <dsp:cNvPr id="0" name=""/>
        <dsp:cNvSpPr/>
      </dsp:nvSpPr>
      <dsp:spPr>
        <a:xfrm>
          <a:off x="7668067" y="0"/>
          <a:ext cx="3193702" cy="399260"/>
        </a:xfrm>
        <a:prstGeom prst="chevron">
          <a:avLst/>
        </a:prstGeom>
        <a:solidFill>
          <a:srgbClr val="C00000"/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674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i="0" kern="1200" dirty="0">
              <a:solidFill>
                <a:prstClr val="white"/>
              </a:solidFill>
              <a:latin typeface="Arial" panose="020B0604020202020204"/>
              <a:ea typeface="+mn-ea"/>
              <a:cs typeface="+mn-cs"/>
            </a:rPr>
            <a:t>Execution &amp; Operations</a:t>
          </a:r>
        </a:p>
      </dsp:txBody>
      <dsp:txXfrm>
        <a:off x="7867697" y="0"/>
        <a:ext cx="2794442" cy="39926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720B2B-916C-43AF-BCF7-E574858DC883}">
      <dsp:nvSpPr>
        <dsp:cNvPr id="0" name=""/>
        <dsp:cNvSpPr/>
      </dsp:nvSpPr>
      <dsp:spPr>
        <a:xfrm>
          <a:off x="0" y="0"/>
          <a:ext cx="3193702" cy="399260"/>
        </a:xfrm>
        <a:prstGeom prst="homePlate">
          <a:avLst/>
        </a:prstGeom>
        <a:solidFill>
          <a:schemeClr val="tx1">
            <a:lumMod val="50000"/>
            <a:lumOff val="50000"/>
          </a:scheme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674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i="0" kern="1200" dirty="0"/>
            <a:t>Site Survey</a:t>
          </a:r>
          <a:endParaRPr lang="en-US" sz="1100" i="0" kern="1200" dirty="0">
            <a:solidFill>
              <a:prstClr val="white"/>
            </a:solidFill>
            <a:latin typeface="Arial" panose="020B0604020202020204"/>
            <a:ea typeface="+mn-ea"/>
            <a:cs typeface="+mn-cs"/>
          </a:endParaRPr>
        </a:p>
      </dsp:txBody>
      <dsp:txXfrm>
        <a:off x="0" y="0"/>
        <a:ext cx="3093887" cy="399260"/>
      </dsp:txXfrm>
    </dsp:sp>
    <dsp:sp modelId="{6DD7F5E3-3472-4BD5-A662-88BA92371E6F}">
      <dsp:nvSpPr>
        <dsp:cNvPr id="0" name=""/>
        <dsp:cNvSpPr/>
      </dsp:nvSpPr>
      <dsp:spPr>
        <a:xfrm>
          <a:off x="2558144" y="0"/>
          <a:ext cx="3193702" cy="399260"/>
        </a:xfrm>
        <a:prstGeom prst="chevron">
          <a:avLst/>
        </a:prstGeom>
        <a:solidFill>
          <a:srgbClr val="485A2C"/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i="0" kern="1200" dirty="0">
              <a:solidFill>
                <a:prstClr val="white"/>
              </a:solidFill>
              <a:latin typeface="Arial" panose="020B0604020202020204"/>
              <a:ea typeface="+mn-ea"/>
              <a:cs typeface="+mn-cs"/>
            </a:rPr>
            <a:t>Schematic Design</a:t>
          </a:r>
        </a:p>
      </dsp:txBody>
      <dsp:txXfrm>
        <a:off x="2757774" y="0"/>
        <a:ext cx="2794442" cy="399260"/>
      </dsp:txXfrm>
    </dsp:sp>
    <dsp:sp modelId="{475421ED-CC2F-47BD-B565-BC2D690E0518}">
      <dsp:nvSpPr>
        <dsp:cNvPr id="0" name=""/>
        <dsp:cNvSpPr/>
      </dsp:nvSpPr>
      <dsp:spPr>
        <a:xfrm>
          <a:off x="5113106" y="0"/>
          <a:ext cx="3193702" cy="399260"/>
        </a:xfrm>
        <a:prstGeom prst="chevron">
          <a:avLst/>
        </a:prstGeom>
        <a:solidFill>
          <a:schemeClr val="tx1">
            <a:lumMod val="50000"/>
            <a:lumOff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i="0" kern="1200" dirty="0"/>
            <a:t>Technical Design</a:t>
          </a:r>
        </a:p>
      </dsp:txBody>
      <dsp:txXfrm>
        <a:off x="5312736" y="0"/>
        <a:ext cx="2794442" cy="399260"/>
      </dsp:txXfrm>
    </dsp:sp>
    <dsp:sp modelId="{435C604C-6CC6-407B-A623-6836B4D2F1A6}">
      <dsp:nvSpPr>
        <dsp:cNvPr id="0" name=""/>
        <dsp:cNvSpPr/>
      </dsp:nvSpPr>
      <dsp:spPr>
        <a:xfrm>
          <a:off x="7668067" y="0"/>
          <a:ext cx="3193702" cy="399260"/>
        </a:xfrm>
        <a:prstGeom prst="chevron">
          <a:avLst/>
        </a:prstGeom>
        <a:solidFill>
          <a:prstClr val="black">
            <a:lumMod val="50000"/>
            <a:lumOff val="50000"/>
          </a:prst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i="0" kern="1200" dirty="0">
              <a:solidFill>
                <a:prstClr val="white"/>
              </a:solidFill>
              <a:latin typeface="Arial" panose="020B0604020202020204"/>
              <a:ea typeface="+mn-ea"/>
              <a:cs typeface="+mn-cs"/>
            </a:rPr>
            <a:t>Execution &amp; Operations</a:t>
          </a:r>
        </a:p>
      </dsp:txBody>
      <dsp:txXfrm>
        <a:off x="7867697" y="0"/>
        <a:ext cx="2794442" cy="39926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720B2B-916C-43AF-BCF7-E574858DC883}">
      <dsp:nvSpPr>
        <dsp:cNvPr id="0" name=""/>
        <dsp:cNvSpPr/>
      </dsp:nvSpPr>
      <dsp:spPr>
        <a:xfrm>
          <a:off x="0" y="0"/>
          <a:ext cx="3193702" cy="399260"/>
        </a:xfrm>
        <a:prstGeom prst="homePlate">
          <a:avLst/>
        </a:prstGeom>
        <a:solidFill>
          <a:schemeClr val="tx1">
            <a:lumMod val="50000"/>
            <a:lumOff val="50000"/>
          </a:scheme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674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i="0" kern="1200" dirty="0"/>
            <a:t>Site Survey</a:t>
          </a:r>
          <a:endParaRPr lang="en-US" sz="1100" i="0" kern="1200" dirty="0">
            <a:solidFill>
              <a:prstClr val="white"/>
            </a:solidFill>
            <a:latin typeface="Arial" panose="020B0604020202020204"/>
            <a:ea typeface="+mn-ea"/>
            <a:cs typeface="+mn-cs"/>
          </a:endParaRPr>
        </a:p>
      </dsp:txBody>
      <dsp:txXfrm>
        <a:off x="0" y="0"/>
        <a:ext cx="3093887" cy="399260"/>
      </dsp:txXfrm>
    </dsp:sp>
    <dsp:sp modelId="{6DD7F5E3-3472-4BD5-A662-88BA92371E6F}">
      <dsp:nvSpPr>
        <dsp:cNvPr id="0" name=""/>
        <dsp:cNvSpPr/>
      </dsp:nvSpPr>
      <dsp:spPr>
        <a:xfrm>
          <a:off x="2558144" y="0"/>
          <a:ext cx="3193702" cy="399260"/>
        </a:xfrm>
        <a:prstGeom prst="chevron">
          <a:avLst/>
        </a:prstGeom>
        <a:solidFill>
          <a:prstClr val="black">
            <a:lumMod val="50000"/>
            <a:lumOff val="50000"/>
          </a:prst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674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i="0" kern="1200" dirty="0">
              <a:solidFill>
                <a:prstClr val="white"/>
              </a:solidFill>
              <a:latin typeface="Arial" panose="020B0604020202020204"/>
              <a:ea typeface="+mn-ea"/>
              <a:cs typeface="+mn-cs"/>
            </a:rPr>
            <a:t>Schematic Design</a:t>
          </a:r>
        </a:p>
      </dsp:txBody>
      <dsp:txXfrm>
        <a:off x="2757774" y="0"/>
        <a:ext cx="2794442" cy="399260"/>
      </dsp:txXfrm>
    </dsp:sp>
    <dsp:sp modelId="{475421ED-CC2F-47BD-B565-BC2D690E0518}">
      <dsp:nvSpPr>
        <dsp:cNvPr id="0" name=""/>
        <dsp:cNvSpPr/>
      </dsp:nvSpPr>
      <dsp:spPr>
        <a:xfrm>
          <a:off x="5113106" y="0"/>
          <a:ext cx="3193702" cy="399260"/>
        </a:xfrm>
        <a:prstGeom prst="chevron">
          <a:avLst/>
        </a:prstGeom>
        <a:solidFill>
          <a:srgbClr val="485A2C"/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i="0" kern="1200" dirty="0">
              <a:solidFill>
                <a:prstClr val="white"/>
              </a:solidFill>
              <a:latin typeface="Arial" panose="020B0604020202020204"/>
              <a:ea typeface="+mn-ea"/>
              <a:cs typeface="+mn-cs"/>
            </a:rPr>
            <a:t>Technical Design</a:t>
          </a:r>
        </a:p>
      </dsp:txBody>
      <dsp:txXfrm>
        <a:off x="5312736" y="0"/>
        <a:ext cx="2794442" cy="399260"/>
      </dsp:txXfrm>
    </dsp:sp>
    <dsp:sp modelId="{435C604C-6CC6-407B-A623-6836B4D2F1A6}">
      <dsp:nvSpPr>
        <dsp:cNvPr id="0" name=""/>
        <dsp:cNvSpPr/>
      </dsp:nvSpPr>
      <dsp:spPr>
        <a:xfrm>
          <a:off x="7668067" y="0"/>
          <a:ext cx="3193702" cy="399260"/>
        </a:xfrm>
        <a:prstGeom prst="chevron">
          <a:avLst/>
        </a:prstGeom>
        <a:solidFill>
          <a:prstClr val="black">
            <a:lumMod val="50000"/>
            <a:lumOff val="50000"/>
          </a:prst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i="0" kern="1200" dirty="0">
              <a:solidFill>
                <a:prstClr val="white"/>
              </a:solidFill>
              <a:latin typeface="Arial" panose="020B0604020202020204"/>
              <a:ea typeface="+mn-ea"/>
              <a:cs typeface="+mn-cs"/>
            </a:rPr>
            <a:t>Execution &amp; Operations</a:t>
          </a:r>
        </a:p>
      </dsp:txBody>
      <dsp:txXfrm>
        <a:off x="7867697" y="0"/>
        <a:ext cx="2794442" cy="39926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720B2B-916C-43AF-BCF7-E574858DC883}">
      <dsp:nvSpPr>
        <dsp:cNvPr id="0" name=""/>
        <dsp:cNvSpPr/>
      </dsp:nvSpPr>
      <dsp:spPr>
        <a:xfrm>
          <a:off x="0" y="0"/>
          <a:ext cx="2172460" cy="399260"/>
        </a:xfrm>
        <a:prstGeom prst="homePlate">
          <a:avLst/>
        </a:prstGeom>
        <a:solidFill>
          <a:srgbClr val="91056A"/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1100" i="0" kern="1200" dirty="0">
              <a:solidFill>
                <a:prstClr val="white"/>
              </a:solidFill>
              <a:latin typeface="Arial" panose="020B0604020202020204"/>
              <a:ea typeface="+mn-ea"/>
              <a:cs typeface="+mn-cs"/>
            </a:rPr>
            <a:t>Problem</a:t>
          </a:r>
          <a:br>
            <a:rPr lang="de-CH" sz="1100" i="0" kern="1200" dirty="0">
              <a:solidFill>
                <a:prstClr val="white"/>
              </a:solidFill>
              <a:latin typeface="Arial" panose="020B0604020202020204"/>
              <a:ea typeface="+mn-ea"/>
              <a:cs typeface="+mn-cs"/>
            </a:rPr>
          </a:br>
          <a:r>
            <a:rPr lang="de-CH" sz="1100" i="0" kern="1200" dirty="0" err="1">
              <a:solidFill>
                <a:prstClr val="white"/>
              </a:solidFill>
              <a:latin typeface="Arial" panose="020B0604020202020204"/>
              <a:ea typeface="+mn-ea"/>
              <a:cs typeface="+mn-cs"/>
            </a:rPr>
            <a:t>Identification</a:t>
          </a:r>
          <a:endParaRPr lang="en-US" sz="1100" i="0" kern="1200" dirty="0">
            <a:solidFill>
              <a:prstClr val="white"/>
            </a:solidFill>
            <a:latin typeface="Arial" panose="020B0604020202020204"/>
            <a:ea typeface="+mn-ea"/>
            <a:cs typeface="+mn-cs"/>
          </a:endParaRPr>
        </a:p>
      </dsp:txBody>
      <dsp:txXfrm>
        <a:off x="0" y="0"/>
        <a:ext cx="2072645" cy="399260"/>
      </dsp:txXfrm>
    </dsp:sp>
    <dsp:sp modelId="{6DD7F5E3-3472-4BD5-A662-88BA92371E6F}">
      <dsp:nvSpPr>
        <dsp:cNvPr id="0" name=""/>
        <dsp:cNvSpPr/>
      </dsp:nvSpPr>
      <dsp:spPr>
        <a:xfrm>
          <a:off x="1739294" y="0"/>
          <a:ext cx="2172460" cy="399260"/>
        </a:xfrm>
        <a:prstGeom prst="chevron">
          <a:avLst/>
        </a:prstGeom>
        <a:solidFill>
          <a:srgbClr val="91056A"/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i="0" kern="1200" dirty="0">
              <a:solidFill>
                <a:prstClr val="white"/>
              </a:solidFill>
              <a:latin typeface="Arial" panose="020B0604020202020204"/>
              <a:ea typeface="+mn-ea"/>
              <a:cs typeface="+mn-cs"/>
            </a:rPr>
            <a:t>Objectives</a:t>
          </a:r>
        </a:p>
      </dsp:txBody>
      <dsp:txXfrm>
        <a:off x="1938924" y="0"/>
        <a:ext cx="1773200" cy="399260"/>
      </dsp:txXfrm>
    </dsp:sp>
    <dsp:sp modelId="{475421ED-CC2F-47BD-B565-BC2D690E0518}">
      <dsp:nvSpPr>
        <dsp:cNvPr id="0" name=""/>
        <dsp:cNvSpPr/>
      </dsp:nvSpPr>
      <dsp:spPr>
        <a:xfrm>
          <a:off x="3477262" y="0"/>
          <a:ext cx="2172460" cy="399260"/>
        </a:xfrm>
        <a:prstGeom prst="chevron">
          <a:avLst/>
        </a:prstGeom>
        <a:solidFill>
          <a:schemeClr val="tx1">
            <a:lumMod val="50000"/>
            <a:lumOff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i="0" kern="1200" dirty="0"/>
            <a:t>Design and</a:t>
          </a:r>
          <a:br>
            <a:rPr lang="en-US" sz="1100" i="0" kern="1200" dirty="0"/>
          </a:br>
          <a:r>
            <a:rPr lang="en-US" sz="1100" i="0" kern="1200" dirty="0"/>
            <a:t>Development</a:t>
          </a:r>
        </a:p>
      </dsp:txBody>
      <dsp:txXfrm>
        <a:off x="3676892" y="0"/>
        <a:ext cx="1773200" cy="399260"/>
      </dsp:txXfrm>
    </dsp:sp>
    <dsp:sp modelId="{435C604C-6CC6-407B-A623-6836B4D2F1A6}">
      <dsp:nvSpPr>
        <dsp:cNvPr id="0" name=""/>
        <dsp:cNvSpPr/>
      </dsp:nvSpPr>
      <dsp:spPr>
        <a:xfrm>
          <a:off x="5215230" y="0"/>
          <a:ext cx="2172460" cy="399260"/>
        </a:xfrm>
        <a:prstGeom prst="chevron">
          <a:avLst/>
        </a:prstGeom>
        <a:solidFill>
          <a:prstClr val="black">
            <a:lumMod val="50000"/>
            <a:lumOff val="50000"/>
          </a:prst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i="0" kern="1200" dirty="0">
              <a:solidFill>
                <a:prstClr val="white"/>
              </a:solidFill>
              <a:latin typeface="Arial" panose="020B0604020202020204"/>
              <a:ea typeface="+mn-ea"/>
              <a:cs typeface="+mn-cs"/>
            </a:rPr>
            <a:t>Demonstration</a:t>
          </a:r>
        </a:p>
      </dsp:txBody>
      <dsp:txXfrm>
        <a:off x="5414860" y="0"/>
        <a:ext cx="1773200" cy="399260"/>
      </dsp:txXfrm>
    </dsp:sp>
    <dsp:sp modelId="{6AE0E9A9-2714-4831-B2F2-E9AC7B5E1024}">
      <dsp:nvSpPr>
        <dsp:cNvPr id="0" name=""/>
        <dsp:cNvSpPr/>
      </dsp:nvSpPr>
      <dsp:spPr>
        <a:xfrm>
          <a:off x="6953198" y="0"/>
          <a:ext cx="2172460" cy="399260"/>
        </a:xfrm>
        <a:prstGeom prst="chevron">
          <a:avLst/>
        </a:prstGeom>
        <a:solidFill>
          <a:prstClr val="black">
            <a:lumMod val="50000"/>
            <a:lumOff val="50000"/>
          </a:prst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i="0" kern="1200" dirty="0">
              <a:solidFill>
                <a:prstClr val="white"/>
              </a:solidFill>
              <a:latin typeface="Arial" panose="020B0604020202020204"/>
              <a:ea typeface="+mn-ea"/>
              <a:cs typeface="+mn-cs"/>
            </a:rPr>
            <a:t>Evaluation</a:t>
          </a:r>
        </a:p>
      </dsp:txBody>
      <dsp:txXfrm>
        <a:off x="7152828" y="0"/>
        <a:ext cx="1773200" cy="399260"/>
      </dsp:txXfrm>
    </dsp:sp>
    <dsp:sp modelId="{7FED5D6F-7B21-4402-B306-91C3C9FB6040}">
      <dsp:nvSpPr>
        <dsp:cNvPr id="0" name=""/>
        <dsp:cNvSpPr/>
      </dsp:nvSpPr>
      <dsp:spPr>
        <a:xfrm>
          <a:off x="8691166" y="0"/>
          <a:ext cx="2172460" cy="399260"/>
        </a:xfrm>
        <a:prstGeom prst="chevron">
          <a:avLst/>
        </a:prstGeom>
        <a:solidFill>
          <a:prstClr val="black">
            <a:lumMod val="50000"/>
            <a:lumOff val="50000"/>
          </a:prst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i="0" kern="1200" dirty="0">
              <a:solidFill>
                <a:prstClr val="white"/>
              </a:solidFill>
              <a:latin typeface="Arial" panose="020B0604020202020204"/>
              <a:ea typeface="+mn-ea"/>
              <a:cs typeface="+mn-cs"/>
            </a:rPr>
            <a:t>Communication</a:t>
          </a:r>
        </a:p>
      </dsp:txBody>
      <dsp:txXfrm>
        <a:off x="8890796" y="0"/>
        <a:ext cx="1773200" cy="39926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720B2B-916C-43AF-BCF7-E574858DC883}">
      <dsp:nvSpPr>
        <dsp:cNvPr id="0" name=""/>
        <dsp:cNvSpPr/>
      </dsp:nvSpPr>
      <dsp:spPr>
        <a:xfrm>
          <a:off x="0" y="0"/>
          <a:ext cx="2172460" cy="399260"/>
        </a:xfrm>
        <a:prstGeom prst="homePlate">
          <a:avLst/>
        </a:prstGeom>
        <a:solidFill>
          <a:prstClr val="black">
            <a:lumMod val="50000"/>
            <a:lumOff val="50000"/>
          </a:prst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1100" i="0" kern="1200" dirty="0">
              <a:solidFill>
                <a:prstClr val="white"/>
              </a:solidFill>
              <a:latin typeface="Arial" panose="020B0604020202020204"/>
              <a:ea typeface="+mn-ea"/>
              <a:cs typeface="+mn-cs"/>
            </a:rPr>
            <a:t>Problem</a:t>
          </a:r>
          <a:br>
            <a:rPr lang="de-CH" sz="1100" i="0" kern="1200" dirty="0">
              <a:solidFill>
                <a:prstClr val="white"/>
              </a:solidFill>
              <a:latin typeface="Arial" panose="020B0604020202020204"/>
              <a:ea typeface="+mn-ea"/>
              <a:cs typeface="+mn-cs"/>
            </a:rPr>
          </a:br>
          <a:r>
            <a:rPr lang="de-CH" sz="1100" i="0" kern="1200" dirty="0" err="1">
              <a:solidFill>
                <a:prstClr val="white"/>
              </a:solidFill>
              <a:latin typeface="Arial" panose="020B0604020202020204"/>
              <a:ea typeface="+mn-ea"/>
              <a:cs typeface="+mn-cs"/>
            </a:rPr>
            <a:t>Identification</a:t>
          </a:r>
          <a:endParaRPr lang="en-US" sz="1100" i="0" kern="1200" dirty="0">
            <a:solidFill>
              <a:prstClr val="white"/>
            </a:solidFill>
            <a:latin typeface="Arial" panose="020B0604020202020204"/>
            <a:ea typeface="+mn-ea"/>
            <a:cs typeface="+mn-cs"/>
          </a:endParaRPr>
        </a:p>
      </dsp:txBody>
      <dsp:txXfrm>
        <a:off x="0" y="0"/>
        <a:ext cx="2072645" cy="399260"/>
      </dsp:txXfrm>
    </dsp:sp>
    <dsp:sp modelId="{6DD7F5E3-3472-4BD5-A662-88BA92371E6F}">
      <dsp:nvSpPr>
        <dsp:cNvPr id="0" name=""/>
        <dsp:cNvSpPr/>
      </dsp:nvSpPr>
      <dsp:spPr>
        <a:xfrm>
          <a:off x="1739294" y="0"/>
          <a:ext cx="2172460" cy="399260"/>
        </a:xfrm>
        <a:prstGeom prst="chevron">
          <a:avLst/>
        </a:prstGeom>
        <a:solidFill>
          <a:prstClr val="black">
            <a:lumMod val="50000"/>
            <a:lumOff val="50000"/>
          </a:prst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i="0" kern="1200" dirty="0">
              <a:solidFill>
                <a:prstClr val="white"/>
              </a:solidFill>
              <a:latin typeface="Arial" panose="020B0604020202020204"/>
              <a:ea typeface="+mn-ea"/>
              <a:cs typeface="+mn-cs"/>
            </a:rPr>
            <a:t>Objectives</a:t>
          </a:r>
        </a:p>
      </dsp:txBody>
      <dsp:txXfrm>
        <a:off x="1938924" y="0"/>
        <a:ext cx="1773200" cy="399260"/>
      </dsp:txXfrm>
    </dsp:sp>
    <dsp:sp modelId="{475421ED-CC2F-47BD-B565-BC2D690E0518}">
      <dsp:nvSpPr>
        <dsp:cNvPr id="0" name=""/>
        <dsp:cNvSpPr/>
      </dsp:nvSpPr>
      <dsp:spPr>
        <a:xfrm>
          <a:off x="3477262" y="0"/>
          <a:ext cx="2172460" cy="399260"/>
        </a:xfrm>
        <a:prstGeom prst="chevron">
          <a:avLst/>
        </a:prstGeom>
        <a:solidFill>
          <a:srgbClr val="91056A"/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i="0" kern="1200" dirty="0">
              <a:solidFill>
                <a:prstClr val="white"/>
              </a:solidFill>
              <a:latin typeface="Arial" panose="020B0604020202020204"/>
              <a:ea typeface="+mn-ea"/>
              <a:cs typeface="+mn-cs"/>
            </a:rPr>
            <a:t>Design and</a:t>
          </a:r>
          <a:br>
            <a:rPr lang="en-US" sz="1100" i="0" kern="1200" dirty="0">
              <a:solidFill>
                <a:prstClr val="white"/>
              </a:solidFill>
              <a:latin typeface="Arial" panose="020B0604020202020204"/>
              <a:ea typeface="+mn-ea"/>
              <a:cs typeface="+mn-cs"/>
            </a:rPr>
          </a:br>
          <a:r>
            <a:rPr lang="en-US" sz="1100" i="0" kern="1200" dirty="0">
              <a:solidFill>
                <a:prstClr val="white"/>
              </a:solidFill>
              <a:latin typeface="Arial" panose="020B0604020202020204"/>
              <a:ea typeface="+mn-ea"/>
              <a:cs typeface="+mn-cs"/>
            </a:rPr>
            <a:t>Development</a:t>
          </a:r>
        </a:p>
      </dsp:txBody>
      <dsp:txXfrm>
        <a:off x="3676892" y="0"/>
        <a:ext cx="1773200" cy="399260"/>
      </dsp:txXfrm>
    </dsp:sp>
    <dsp:sp modelId="{435C604C-6CC6-407B-A623-6836B4D2F1A6}">
      <dsp:nvSpPr>
        <dsp:cNvPr id="0" name=""/>
        <dsp:cNvSpPr/>
      </dsp:nvSpPr>
      <dsp:spPr>
        <a:xfrm>
          <a:off x="5215230" y="0"/>
          <a:ext cx="2172460" cy="399260"/>
        </a:xfrm>
        <a:prstGeom prst="chevron">
          <a:avLst/>
        </a:prstGeom>
        <a:solidFill>
          <a:prstClr val="black">
            <a:lumMod val="50000"/>
            <a:lumOff val="50000"/>
          </a:prst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i="0" kern="1200" dirty="0">
              <a:solidFill>
                <a:prstClr val="white"/>
              </a:solidFill>
              <a:latin typeface="Arial" panose="020B0604020202020204"/>
              <a:ea typeface="+mn-ea"/>
              <a:cs typeface="+mn-cs"/>
            </a:rPr>
            <a:t>Demonstration</a:t>
          </a:r>
        </a:p>
      </dsp:txBody>
      <dsp:txXfrm>
        <a:off x="5414860" y="0"/>
        <a:ext cx="1773200" cy="399260"/>
      </dsp:txXfrm>
    </dsp:sp>
    <dsp:sp modelId="{6AE0E9A9-2714-4831-B2F2-E9AC7B5E1024}">
      <dsp:nvSpPr>
        <dsp:cNvPr id="0" name=""/>
        <dsp:cNvSpPr/>
      </dsp:nvSpPr>
      <dsp:spPr>
        <a:xfrm>
          <a:off x="6953198" y="0"/>
          <a:ext cx="2172460" cy="399260"/>
        </a:xfrm>
        <a:prstGeom prst="chevron">
          <a:avLst/>
        </a:prstGeom>
        <a:solidFill>
          <a:prstClr val="black">
            <a:lumMod val="50000"/>
            <a:lumOff val="50000"/>
          </a:prst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i="0" kern="1200" dirty="0">
              <a:solidFill>
                <a:prstClr val="white"/>
              </a:solidFill>
              <a:latin typeface="Arial" panose="020B0604020202020204"/>
              <a:ea typeface="+mn-ea"/>
              <a:cs typeface="+mn-cs"/>
            </a:rPr>
            <a:t>Evaluation</a:t>
          </a:r>
        </a:p>
      </dsp:txBody>
      <dsp:txXfrm>
        <a:off x="7152828" y="0"/>
        <a:ext cx="1773200" cy="399260"/>
      </dsp:txXfrm>
    </dsp:sp>
    <dsp:sp modelId="{7FED5D6F-7B21-4402-B306-91C3C9FB6040}">
      <dsp:nvSpPr>
        <dsp:cNvPr id="0" name=""/>
        <dsp:cNvSpPr/>
      </dsp:nvSpPr>
      <dsp:spPr>
        <a:xfrm>
          <a:off x="8691166" y="0"/>
          <a:ext cx="2172460" cy="399260"/>
        </a:xfrm>
        <a:prstGeom prst="chevron">
          <a:avLst/>
        </a:prstGeom>
        <a:solidFill>
          <a:prstClr val="black">
            <a:lumMod val="50000"/>
            <a:lumOff val="50000"/>
          </a:prst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i="0" kern="1200" dirty="0">
              <a:solidFill>
                <a:prstClr val="white"/>
              </a:solidFill>
              <a:latin typeface="Arial" panose="020B0604020202020204"/>
              <a:ea typeface="+mn-ea"/>
              <a:cs typeface="+mn-cs"/>
            </a:rPr>
            <a:t>Communication</a:t>
          </a:r>
        </a:p>
      </dsp:txBody>
      <dsp:txXfrm>
        <a:off x="8890796" y="0"/>
        <a:ext cx="1773200" cy="39926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720B2B-916C-43AF-BCF7-E574858DC883}">
      <dsp:nvSpPr>
        <dsp:cNvPr id="0" name=""/>
        <dsp:cNvSpPr/>
      </dsp:nvSpPr>
      <dsp:spPr>
        <a:xfrm>
          <a:off x="0" y="0"/>
          <a:ext cx="2172460" cy="399260"/>
        </a:xfrm>
        <a:prstGeom prst="homePlate">
          <a:avLst/>
        </a:prstGeom>
        <a:solidFill>
          <a:prstClr val="black">
            <a:lumMod val="50000"/>
            <a:lumOff val="50000"/>
          </a:prst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1100" i="0" kern="1200" dirty="0">
              <a:solidFill>
                <a:prstClr val="white"/>
              </a:solidFill>
              <a:latin typeface="Arial" panose="020B0604020202020204"/>
              <a:ea typeface="+mn-ea"/>
              <a:cs typeface="+mn-cs"/>
            </a:rPr>
            <a:t>Problem</a:t>
          </a:r>
          <a:br>
            <a:rPr lang="de-CH" sz="1100" i="0" kern="1200" dirty="0">
              <a:solidFill>
                <a:prstClr val="white"/>
              </a:solidFill>
              <a:latin typeface="Arial" panose="020B0604020202020204"/>
              <a:ea typeface="+mn-ea"/>
              <a:cs typeface="+mn-cs"/>
            </a:rPr>
          </a:br>
          <a:r>
            <a:rPr lang="de-CH" sz="1100" i="0" kern="1200" dirty="0" err="1">
              <a:solidFill>
                <a:prstClr val="white"/>
              </a:solidFill>
              <a:latin typeface="Arial" panose="020B0604020202020204"/>
              <a:ea typeface="+mn-ea"/>
              <a:cs typeface="+mn-cs"/>
            </a:rPr>
            <a:t>Identification</a:t>
          </a:r>
          <a:endParaRPr lang="en-US" sz="1100" i="0" kern="1200" dirty="0">
            <a:solidFill>
              <a:prstClr val="white"/>
            </a:solidFill>
            <a:latin typeface="Arial" panose="020B0604020202020204"/>
            <a:ea typeface="+mn-ea"/>
            <a:cs typeface="+mn-cs"/>
          </a:endParaRPr>
        </a:p>
      </dsp:txBody>
      <dsp:txXfrm>
        <a:off x="0" y="0"/>
        <a:ext cx="2072645" cy="399260"/>
      </dsp:txXfrm>
    </dsp:sp>
    <dsp:sp modelId="{6DD7F5E3-3472-4BD5-A662-88BA92371E6F}">
      <dsp:nvSpPr>
        <dsp:cNvPr id="0" name=""/>
        <dsp:cNvSpPr/>
      </dsp:nvSpPr>
      <dsp:spPr>
        <a:xfrm>
          <a:off x="1739294" y="0"/>
          <a:ext cx="2172460" cy="399260"/>
        </a:xfrm>
        <a:prstGeom prst="chevron">
          <a:avLst/>
        </a:prstGeom>
        <a:solidFill>
          <a:prstClr val="black">
            <a:lumMod val="50000"/>
            <a:lumOff val="50000"/>
          </a:prst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i="0" kern="1200" dirty="0">
              <a:solidFill>
                <a:prstClr val="white"/>
              </a:solidFill>
              <a:latin typeface="Arial" panose="020B0604020202020204"/>
              <a:ea typeface="+mn-ea"/>
              <a:cs typeface="+mn-cs"/>
            </a:rPr>
            <a:t>Objectives</a:t>
          </a:r>
        </a:p>
      </dsp:txBody>
      <dsp:txXfrm>
        <a:off x="1938924" y="0"/>
        <a:ext cx="1773200" cy="399260"/>
      </dsp:txXfrm>
    </dsp:sp>
    <dsp:sp modelId="{475421ED-CC2F-47BD-B565-BC2D690E0518}">
      <dsp:nvSpPr>
        <dsp:cNvPr id="0" name=""/>
        <dsp:cNvSpPr/>
      </dsp:nvSpPr>
      <dsp:spPr>
        <a:xfrm>
          <a:off x="3477262" y="0"/>
          <a:ext cx="2172460" cy="399260"/>
        </a:xfrm>
        <a:prstGeom prst="chevron">
          <a:avLst/>
        </a:prstGeom>
        <a:solidFill>
          <a:schemeClr val="tx1">
            <a:lumMod val="50000"/>
            <a:lumOff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i="0" kern="1200" dirty="0"/>
            <a:t>Design and</a:t>
          </a:r>
          <a:br>
            <a:rPr lang="en-US" sz="1100" i="0" kern="1200" dirty="0"/>
          </a:br>
          <a:r>
            <a:rPr lang="en-US" sz="1100" i="0" kern="1200" dirty="0"/>
            <a:t>Development</a:t>
          </a:r>
        </a:p>
      </dsp:txBody>
      <dsp:txXfrm>
        <a:off x="3676892" y="0"/>
        <a:ext cx="1773200" cy="399260"/>
      </dsp:txXfrm>
    </dsp:sp>
    <dsp:sp modelId="{435C604C-6CC6-407B-A623-6836B4D2F1A6}">
      <dsp:nvSpPr>
        <dsp:cNvPr id="0" name=""/>
        <dsp:cNvSpPr/>
      </dsp:nvSpPr>
      <dsp:spPr>
        <a:xfrm>
          <a:off x="5215230" y="0"/>
          <a:ext cx="2172460" cy="399260"/>
        </a:xfrm>
        <a:prstGeom prst="chevron">
          <a:avLst/>
        </a:prstGeom>
        <a:solidFill>
          <a:srgbClr val="91056A"/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i="0" kern="1200" dirty="0">
              <a:solidFill>
                <a:prstClr val="white"/>
              </a:solidFill>
              <a:latin typeface="Arial" panose="020B0604020202020204"/>
              <a:ea typeface="+mn-ea"/>
              <a:cs typeface="+mn-cs"/>
            </a:rPr>
            <a:t>Demonstration</a:t>
          </a:r>
        </a:p>
      </dsp:txBody>
      <dsp:txXfrm>
        <a:off x="5414860" y="0"/>
        <a:ext cx="1773200" cy="399260"/>
      </dsp:txXfrm>
    </dsp:sp>
    <dsp:sp modelId="{6AE0E9A9-2714-4831-B2F2-E9AC7B5E1024}">
      <dsp:nvSpPr>
        <dsp:cNvPr id="0" name=""/>
        <dsp:cNvSpPr/>
      </dsp:nvSpPr>
      <dsp:spPr>
        <a:xfrm>
          <a:off x="6953198" y="0"/>
          <a:ext cx="2172460" cy="399260"/>
        </a:xfrm>
        <a:prstGeom prst="chevron">
          <a:avLst/>
        </a:prstGeom>
        <a:solidFill>
          <a:prstClr val="black">
            <a:lumMod val="50000"/>
            <a:lumOff val="50000"/>
          </a:prst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i="0" kern="1200" dirty="0">
              <a:solidFill>
                <a:prstClr val="white"/>
              </a:solidFill>
              <a:latin typeface="Arial" panose="020B0604020202020204"/>
              <a:ea typeface="+mn-ea"/>
              <a:cs typeface="+mn-cs"/>
            </a:rPr>
            <a:t>Evaluation</a:t>
          </a:r>
        </a:p>
      </dsp:txBody>
      <dsp:txXfrm>
        <a:off x="7152828" y="0"/>
        <a:ext cx="1773200" cy="399260"/>
      </dsp:txXfrm>
    </dsp:sp>
    <dsp:sp modelId="{7FED5D6F-7B21-4402-B306-91C3C9FB6040}">
      <dsp:nvSpPr>
        <dsp:cNvPr id="0" name=""/>
        <dsp:cNvSpPr/>
      </dsp:nvSpPr>
      <dsp:spPr>
        <a:xfrm>
          <a:off x="8691166" y="0"/>
          <a:ext cx="2172460" cy="399260"/>
        </a:xfrm>
        <a:prstGeom prst="chevron">
          <a:avLst/>
        </a:prstGeom>
        <a:solidFill>
          <a:prstClr val="black">
            <a:lumMod val="50000"/>
            <a:lumOff val="50000"/>
          </a:prst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i="0" kern="1200" dirty="0">
              <a:solidFill>
                <a:prstClr val="white"/>
              </a:solidFill>
              <a:latin typeface="Arial" panose="020B0604020202020204"/>
              <a:ea typeface="+mn-ea"/>
              <a:cs typeface="+mn-cs"/>
            </a:rPr>
            <a:t>Communication</a:t>
          </a:r>
        </a:p>
      </dsp:txBody>
      <dsp:txXfrm>
        <a:off x="8890796" y="0"/>
        <a:ext cx="1773200" cy="3992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8AF70A90-CA7E-49EB-AB17-C37FEDD0759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5A7711EA-1FBE-4E98-9D43-C2D65C45D0E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8ABEA4-9216-4FDF-AAE1-D8632908A8EC}" type="datetimeFigureOut">
              <a:rPr lang="de-CH" smtClean="0"/>
              <a:t>25.05.2025</a:t>
            </a:fld>
            <a:endParaRPr lang="de-CH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2CCD3C8-8930-4E0E-A891-B770724F2BD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7798FB5-86BC-42DA-9D05-F96D484814F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685DCD-866D-47AE-A236-118539F53379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232272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78A90D-FE7E-41AF-B03D-808D82937CB9}" type="datetimeFigureOut">
              <a:rPr lang="de-CH" smtClean="0"/>
              <a:t>24.05.2025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15DDFD-030C-4D5A-B33E-3A7E7538D2BE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41496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dirty="0"/>
              <a:t>Hi everyone, </a:t>
            </a:r>
            <a:r>
              <a:rPr lang="en-US" sz="4000" u="none" dirty="0"/>
              <a:t>welcome t</a:t>
            </a:r>
            <a:r>
              <a:rPr lang="en-US" sz="4000" dirty="0"/>
              <a:t>o my midterm presentation on automating Scan-to-BIM for telecom site planning.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lang="en-US" sz="4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4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 project is a collaboration with Axians, one of the leading ICT companies in Switzerland.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lang="en-US" sz="4000" dirty="0"/>
            </a:br>
            <a:r>
              <a:rPr lang="en-US" sz="4000" u="none" dirty="0"/>
              <a:t>I worked there for several years before I have started my studies in Geomatics.</a:t>
            </a:r>
            <a:endParaRPr lang="de-CH" u="non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5DDFD-030C-4D5A-B33E-3A7E7538D2BE}" type="slidenum">
              <a:rPr lang="de-CH" smtClean="0"/>
              <a:t>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4400737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After the execution, a site remains in operation for many years. During that time, there are often technical upgrades, and keeping the CAD drawings up to date is time-consuming.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r>
              <a:rPr lang="en-US" dirty="0"/>
              <a:t>In conclusion we can say, that there is a need for more efficient methods.</a:t>
            </a:r>
          </a:p>
          <a:p>
            <a:endParaRPr lang="en-US" dirty="0"/>
          </a:p>
          <a:p>
            <a:r>
              <a:rPr lang="en-US" dirty="0"/>
              <a:t>A promising solution could be a model-based approach.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5DDFD-030C-4D5A-B33E-3A7E7538D2BE}" type="slidenum">
              <a:rPr lang="de-CH" smtClean="0"/>
              <a:t>10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5274748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CAD, the workflow is quite similar to drawing on paper.</a:t>
            </a:r>
          </a:p>
          <a:p>
            <a:r>
              <a:rPr lang="en-US" dirty="0"/>
              <a:t>It’s a collection of geometric primitives, like lines. </a:t>
            </a:r>
          </a:p>
          <a:p>
            <a:r>
              <a:rPr lang="en-US" dirty="0"/>
              <a:t>And these lines don’t know what they represent in reality - they’re so-called “dumb lines”.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On the other hand, BIM goes a step further and adds semantics to the geometry. </a:t>
            </a:r>
            <a:br>
              <a:rPr lang="en-US" dirty="0"/>
            </a:br>
            <a:r>
              <a:rPr lang="en-US" dirty="0"/>
              <a:t>The entities are no longer just simple lines - they’re complete building elements like walls.</a:t>
            </a:r>
          </a:p>
          <a:p>
            <a:r>
              <a:rPr lang="en-US" dirty="0"/>
              <a:t>And once you have your model, you can automatically generate plans from it.</a:t>
            </a:r>
          </a:p>
          <a:p>
            <a:r>
              <a:rPr lang="en-US" dirty="0"/>
              <a:t>So, you can go from BIM to CAD but the other way around it’s a bit more difficult.</a:t>
            </a:r>
            <a:endParaRPr lang="de-CH" dirty="0"/>
          </a:p>
          <a:p>
            <a:pPr marL="0" indent="0">
              <a:buFont typeface="Arial" panose="020B0604020202020204" pitchFamily="34" charset="0"/>
              <a:buNone/>
            </a:pP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5DDFD-030C-4D5A-B33E-3A7E7538D2BE}" type="slidenum">
              <a:rPr lang="de-CH" smtClean="0"/>
              <a:t>11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341696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far, they use BIM already for the execution planning.</a:t>
            </a:r>
            <a:br>
              <a:rPr lang="en-US" dirty="0"/>
            </a:br>
            <a:r>
              <a:rPr lang="en-US" dirty="0"/>
              <a:t>And for their modelers, it would be much easier if they have access to a building model.</a:t>
            </a:r>
          </a:p>
          <a:p>
            <a:endParaRPr lang="en-US" dirty="0"/>
          </a:p>
          <a:p>
            <a:r>
              <a:rPr lang="en-US" dirty="0"/>
              <a:t>[click]</a:t>
            </a:r>
          </a:p>
          <a:p>
            <a:endParaRPr lang="en-US" dirty="0"/>
          </a:p>
          <a:p>
            <a:r>
              <a:rPr lang="en-US" dirty="0"/>
              <a:t>So, they are currently looking for a solution, that converts a physical object into a BIM model. This 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process is called Scan-to-BIM. </a:t>
            </a:r>
            <a:r>
              <a:rPr lang="en-US" b="0" dirty="0"/>
              <a:t>It’s already well researched, but so far, no automated solution has been found. Developing such a tool is the goal of my work.</a:t>
            </a:r>
            <a:endParaRPr lang="de-CH" b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5DDFD-030C-4D5A-B33E-3A7E7538D2BE}" type="slidenum">
              <a:rPr lang="de-CH" smtClean="0"/>
              <a:t>12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34443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My research lies at the intersection of </a:t>
            </a:r>
            <a:r>
              <a:rPr lang="en-US" b="1" dirty="0"/>
              <a:t>geomatics</a:t>
            </a:r>
            <a:r>
              <a:rPr lang="en-US" dirty="0"/>
              <a:t>, </a:t>
            </a:r>
            <a:r>
              <a:rPr lang="en-US" b="1" dirty="0"/>
              <a:t>construction</a:t>
            </a:r>
            <a:r>
              <a:rPr lang="en-US" dirty="0"/>
              <a:t>, and </a:t>
            </a:r>
            <a:r>
              <a:rPr lang="en-US" b="1" dirty="0"/>
              <a:t>telecommunications</a:t>
            </a:r>
            <a:r>
              <a:rPr lang="en-US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lang="en-US" dirty="0"/>
            </a:br>
            <a:r>
              <a:rPr lang="en-US" dirty="0"/>
              <a:t>And it uses methods from geomatics and constructions to automize site planning.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5DDFD-030C-4D5A-B33E-3A7E7538D2BE}" type="slidenum">
              <a:rPr lang="de-CH" smtClean="0"/>
              <a:t>13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891634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As a methodology, I’m using a framework called </a:t>
            </a:r>
            <a:r>
              <a:rPr lang="en-US" b="1" dirty="0">
                <a:highlight>
                  <a:srgbClr val="FFFF00"/>
                </a:highlight>
              </a:rPr>
              <a:t>Design Science Research Methodology</a:t>
            </a:r>
            <a:r>
              <a:rPr lang="en-US" dirty="0">
                <a:highlight>
                  <a:srgbClr val="FFFF00"/>
                </a:highlight>
              </a:rPr>
              <a:t>.</a:t>
            </a:r>
          </a:p>
          <a:p>
            <a:br>
              <a:rPr lang="en-US" dirty="0"/>
            </a:br>
            <a:r>
              <a:rPr lang="en-US" dirty="0"/>
              <a:t>It consists of six concrete steps that guide the development of an artefact.</a:t>
            </a:r>
          </a:p>
          <a:p>
            <a:endParaRPr lang="en-US" dirty="0"/>
          </a:p>
          <a:p>
            <a:r>
              <a:rPr lang="en-US" dirty="0"/>
              <a:t>At the beginning of the project, I used a BIM tool called </a:t>
            </a:r>
            <a:r>
              <a:rPr lang="en-US" b="1" dirty="0"/>
              <a:t>Exchange Information Requirements</a:t>
            </a:r>
            <a:r>
              <a:rPr lang="en-US" dirty="0"/>
              <a:t> to specify the project with the employer.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-&gt; </a:t>
            </a:r>
            <a:r>
              <a:rPr lang="en-US" dirty="0" err="1"/>
              <a:t>Pflichten</a:t>
            </a:r>
            <a:r>
              <a:rPr lang="en-US" dirty="0"/>
              <a:t>- und </a:t>
            </a:r>
            <a:r>
              <a:rPr lang="en-US" dirty="0" err="1"/>
              <a:t>Lastenheft</a:t>
            </a:r>
            <a:endParaRPr lang="en-US" dirty="0"/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5DDFD-030C-4D5A-B33E-3A7E7538D2BE}" type="slidenum">
              <a:rPr lang="de-CH" smtClean="0"/>
              <a:t>14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6766536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Currently, I’m developing two artefacts:</a:t>
            </a:r>
          </a:p>
          <a:p>
            <a:endParaRPr lang="en-US" dirty="0"/>
          </a:p>
          <a:p>
            <a:pPr>
              <a:buFont typeface="+mj-lt"/>
              <a:buAutoNum type="arabicPeriod"/>
            </a:pPr>
            <a:r>
              <a:rPr lang="en-US" dirty="0"/>
              <a:t> A </a:t>
            </a:r>
            <a:r>
              <a:rPr lang="en-US" b="1" dirty="0"/>
              <a:t>Scan-to-BIM framework</a:t>
            </a:r>
          </a:p>
          <a:p>
            <a:pPr>
              <a:buFont typeface="+mj-lt"/>
              <a:buAutoNum type="arabicPeriod"/>
            </a:pPr>
            <a:endParaRPr lang="en-US" dirty="0"/>
          </a:p>
          <a:p>
            <a:pPr>
              <a:buFont typeface="+mj-lt"/>
              <a:buAutoNum type="arabicPeriod"/>
            </a:pPr>
            <a:r>
              <a:rPr lang="en-US" dirty="0"/>
              <a:t> Its </a:t>
            </a:r>
            <a:r>
              <a:rPr lang="en-US" b="1" dirty="0"/>
              <a:t>implementation</a:t>
            </a:r>
          </a:p>
          <a:p>
            <a:pPr>
              <a:buFont typeface="+mj-lt"/>
              <a:buNone/>
            </a:pPr>
            <a:endParaRPr lang="en-US" dirty="0"/>
          </a:p>
          <a:p>
            <a:r>
              <a:rPr lang="en-US" dirty="0"/>
              <a:t>The framework is based on a literature analysis. And the implementation is mainly done in </a:t>
            </a:r>
            <a:r>
              <a:rPr lang="en-US" b="1" dirty="0"/>
              <a:t>Python</a:t>
            </a:r>
            <a:r>
              <a:rPr lang="en-US" dirty="0"/>
              <a:t>.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5DDFD-030C-4D5A-B33E-3A7E7538D2BE}" type="slidenum">
              <a:rPr lang="de-CH" smtClean="0"/>
              <a:t>15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580656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Then, I will apply the artefacts to a real-world case study - </a:t>
            </a:r>
            <a:r>
              <a:rPr lang="en-US" b="1" dirty="0"/>
              <a:t>this building</a:t>
            </a:r>
            <a:r>
              <a:rPr lang="en-US" dirty="0"/>
              <a:t>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5DDFD-030C-4D5A-B33E-3A7E7538D2BE}" type="slidenum">
              <a:rPr lang="de-CH" smtClean="0"/>
              <a:t>16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8372813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At the end, I will evaluate the case study and aim to translate the practical insights into scientific knowledge.</a:t>
            </a:r>
            <a:br>
              <a:rPr lang="en-US" dirty="0"/>
            </a:br>
            <a:endParaRPr lang="en-US" dirty="0"/>
          </a:p>
          <a:p>
            <a:r>
              <a:rPr lang="en-US" dirty="0"/>
              <a:t>But, I don’t know yet how I </a:t>
            </a:r>
            <a:r>
              <a:rPr lang="en-US" dirty="0" err="1"/>
              <a:t>wanna</a:t>
            </a:r>
            <a:r>
              <a:rPr lang="en-US" dirty="0"/>
              <a:t> do this.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5DDFD-030C-4D5A-B33E-3A7E7538D2BE}" type="slidenum">
              <a:rPr lang="de-CH" smtClean="0"/>
              <a:t>17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6648150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My framework starts with a point cloud that is generated with photogrammetry from a drone.</a:t>
            </a:r>
          </a:p>
          <a:p>
            <a:endParaRPr lang="en-US" dirty="0"/>
          </a:p>
          <a:p>
            <a:r>
              <a:rPr lang="en-US" dirty="0"/>
              <a:t>I will get this data, so I don’t have to design the reality capture.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5DDFD-030C-4D5A-B33E-3A7E7538D2BE}" type="slidenum">
              <a:rPr lang="de-CH" smtClean="0"/>
              <a:t>18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4538675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After that, I use two methods to prepare the data for further computations.</a:t>
            </a:r>
          </a:p>
          <a:p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>
              <a:buFont typeface="+mj-lt"/>
              <a:buNone/>
            </a:pP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First, I remove outlier with a statistical outlier removal</a:t>
            </a:r>
          </a:p>
          <a:p>
            <a:pPr>
              <a:buFont typeface="+mj-lt"/>
              <a:buNone/>
            </a:pP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It computes </a:t>
            </a:r>
            <a:r>
              <a:rPr lang="en-US" dirty="0"/>
              <a:t>the average distance from each point to its </a:t>
            </a:r>
            <a:r>
              <a:rPr lang="en-US" i="1" dirty="0"/>
              <a:t>k</a:t>
            </a:r>
            <a:r>
              <a:rPr lang="en-US" dirty="0"/>
              <a:t> nearest neighbors.</a:t>
            </a:r>
            <a:br>
              <a:rPr lang="en-US" dirty="0"/>
            </a:br>
            <a:r>
              <a:rPr lang="en-US" dirty="0"/>
              <a:t>If that distance is more than 3 standard deviations above the global average, the point will be removed.</a:t>
            </a:r>
          </a:p>
          <a:p>
            <a:pPr>
              <a:buFont typeface="+mj-lt"/>
              <a:buNone/>
            </a:pPr>
            <a:endParaRPr lang="en-US" dirty="0"/>
          </a:p>
          <a:p>
            <a:pPr>
              <a:buFont typeface="+mj-lt"/>
              <a:buNone/>
            </a:pP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Second, I do a voxel grid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downsampling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It creates a voxel grid and retains only one representative point per voxel.</a:t>
            </a:r>
            <a:endParaRPr lang="de-CH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5DDFD-030C-4D5A-B33E-3A7E7538D2BE}" type="slidenum">
              <a:rPr lang="de-CH" smtClean="0"/>
              <a:t>19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6799858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latest numbers from Ericsson have shown that global mobile data traffic is still growing rapidly.</a:t>
            </a:r>
            <a:br>
              <a:rPr lang="en-US" dirty="0"/>
            </a:b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5DDFD-030C-4D5A-B33E-3A7E7538D2BE}" type="slidenum">
              <a:rPr lang="de-CH" smtClean="0"/>
              <a:t>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0956812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Then, I use a surface reconstruction tool called </a:t>
            </a:r>
            <a:r>
              <a:rPr lang="en-US" b="1" dirty="0" err="1"/>
              <a:t>PolyFit</a:t>
            </a:r>
            <a:r>
              <a:rPr lang="en-US" b="1" dirty="0"/>
              <a:t>. </a:t>
            </a:r>
          </a:p>
          <a:p>
            <a:r>
              <a:rPr lang="en-US" dirty="0"/>
              <a:t>It provides the </a:t>
            </a:r>
            <a:r>
              <a:rPr lang="en-US" b="1" dirty="0"/>
              <a:t>geometry</a:t>
            </a:r>
            <a:r>
              <a:rPr lang="en-US" dirty="0"/>
              <a:t> for the later BIM model.</a:t>
            </a:r>
          </a:p>
          <a:p>
            <a:endParaRPr lang="en-US" dirty="0"/>
          </a:p>
          <a:p>
            <a:r>
              <a:rPr lang="en-US" dirty="0"/>
              <a:t>First, </a:t>
            </a:r>
            <a:r>
              <a:rPr lang="en-US" dirty="0" err="1"/>
              <a:t>PolyFit</a:t>
            </a:r>
            <a:r>
              <a:rPr lang="en-US" dirty="0"/>
              <a:t> uses the </a:t>
            </a:r>
            <a:r>
              <a:rPr lang="en-US" b="1" dirty="0"/>
              <a:t>RANSAC algorithm</a:t>
            </a:r>
            <a:r>
              <a:rPr lang="en-US" dirty="0"/>
              <a:t> to detect planar faces.</a:t>
            </a:r>
            <a:br>
              <a:rPr lang="en-US" dirty="0"/>
            </a:br>
            <a:r>
              <a:rPr lang="en-US" dirty="0"/>
              <a:t>After that, it finds the optimal faces with </a:t>
            </a:r>
            <a:r>
              <a:rPr lang="en-US" b="1" dirty="0"/>
              <a:t>integer linear programming</a:t>
            </a:r>
            <a:endParaRPr lang="en-US" dirty="0"/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</a:t>
            </a:r>
            <a:r>
              <a:rPr lang="en-US" b="1" dirty="0"/>
              <a:t>objective function</a:t>
            </a:r>
            <a:r>
              <a:rPr lang="en-US" dirty="0"/>
              <a:t> includes three energy terms.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And with the lambda weights the output model can be controlled.</a:t>
            </a:r>
          </a:p>
          <a:p>
            <a:br>
              <a:rPr lang="en-US" dirty="0"/>
            </a:br>
            <a:r>
              <a:rPr lang="en-US" dirty="0"/>
              <a:t>And this constraints ensures that the final result is a </a:t>
            </a:r>
            <a:r>
              <a:rPr lang="en-US" b="1" dirty="0"/>
              <a:t>watertight model - </a:t>
            </a:r>
            <a:r>
              <a:rPr lang="en-US" dirty="0"/>
              <a:t>so there are no holes. It makes the model quite robust.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5DDFD-030C-4D5A-B33E-3A7E7538D2BE}" type="slidenum">
              <a:rPr lang="de-CH" smtClean="0"/>
              <a:t>20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7522997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en-US" dirty="0"/>
              <a:t>After that, the objects still needs </a:t>
            </a:r>
            <a:r>
              <a:rPr lang="en-US" b="1" dirty="0"/>
              <a:t>semantics.</a:t>
            </a:r>
          </a:p>
          <a:p>
            <a:pPr marL="228600" indent="-228600">
              <a:buFont typeface="+mj-lt"/>
              <a:buAutoNum type="arabicPeriod"/>
            </a:pPr>
            <a:endParaRPr lang="en-US" b="1" dirty="0"/>
          </a:p>
          <a:p>
            <a:pPr marL="0" indent="0">
              <a:buFont typeface="+mj-lt"/>
              <a:buNone/>
            </a:pPr>
            <a:r>
              <a:rPr lang="en-US" dirty="0"/>
              <a:t>1. For that, I compute the </a:t>
            </a:r>
            <a:r>
              <a:rPr lang="en-US" b="1" dirty="0"/>
              <a:t>normal vector</a:t>
            </a:r>
            <a:r>
              <a:rPr lang="en-US" dirty="0"/>
              <a:t> of each face. </a:t>
            </a:r>
          </a:p>
          <a:p>
            <a:pPr marL="0" indent="0">
              <a:buFont typeface="+mj-lt"/>
              <a:buNone/>
            </a:pPr>
            <a:endParaRPr lang="en-US" dirty="0"/>
          </a:p>
          <a:p>
            <a:pPr marL="0" indent="0">
              <a:buFont typeface="+mj-lt"/>
              <a:buNone/>
            </a:pPr>
            <a:r>
              <a:rPr lang="en-US" dirty="0"/>
              <a:t>2. Then, I use the vectors as a rule-based classification metric. </a:t>
            </a:r>
          </a:p>
          <a:p>
            <a:pPr marL="0" indent="0">
              <a:buFont typeface="+mj-lt"/>
              <a:buNone/>
            </a:pPr>
            <a:endParaRPr lang="en-US" dirty="0"/>
          </a:p>
          <a:p>
            <a:pPr marL="0" indent="0">
              <a:buFont typeface="+mj-lt"/>
              <a:buNone/>
            </a:pPr>
            <a:r>
              <a:rPr lang="en-US" dirty="0"/>
              <a:t>I do it that way because I don’t have training data for a supervised machine learning approach.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0" indent="0">
              <a:buFont typeface="+mj-lt"/>
              <a:buNone/>
            </a:pPr>
            <a:r>
              <a:rPr lang="en-US" dirty="0"/>
              <a:t>So, at the end I have the geometry and semantic for each face.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5DDFD-030C-4D5A-B33E-3A7E7538D2BE}" type="slidenum">
              <a:rPr lang="de-CH" smtClean="0"/>
              <a:t>21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8708223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final step is the modeling. It’s still quite open.</a:t>
            </a:r>
          </a:p>
          <a:p>
            <a:br>
              <a:rPr lang="en-US" dirty="0"/>
            </a:br>
            <a:r>
              <a:rPr lang="en-US" dirty="0"/>
              <a:t>My goal is to create the </a:t>
            </a:r>
            <a:r>
              <a:rPr lang="en-US" b="1" dirty="0"/>
              <a:t>building elements</a:t>
            </a:r>
            <a:r>
              <a:rPr lang="en-US" dirty="0"/>
              <a:t> in Python and then export them to </a:t>
            </a:r>
            <a:r>
              <a:rPr lang="en-US" b="1" dirty="0"/>
              <a:t>Revit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Maybe I will work with Dinamo. But so far, I don’t know either of them.</a:t>
            </a:r>
          </a:p>
          <a:p>
            <a:endParaRPr lang="en-US" dirty="0"/>
          </a:p>
          <a:p>
            <a:r>
              <a:rPr lang="en-US" dirty="0"/>
              <a:t>The final product should then be a </a:t>
            </a:r>
            <a:r>
              <a:rPr lang="en-US" b="1" dirty="0"/>
              <a:t>building permit drawing</a:t>
            </a:r>
            <a:r>
              <a:rPr lang="en-US" dirty="0"/>
              <a:t> that meets the requirements of the </a:t>
            </a:r>
            <a:r>
              <a:rPr lang="en-US" b="1" dirty="0"/>
              <a:t>Zurich building authority</a:t>
            </a:r>
            <a:r>
              <a:rPr lang="en-US" dirty="0"/>
              <a:t>. That is our defined DoD.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5DDFD-030C-4D5A-B33E-3A7E7538D2BE}" type="slidenum">
              <a:rPr lang="de-CH" smtClean="0"/>
              <a:t>22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3725451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slide provides an overview of my </a:t>
            </a:r>
            <a:r>
              <a:rPr lang="en-US" b="1" dirty="0"/>
              <a:t>current status</a:t>
            </a:r>
            <a:r>
              <a:rPr lang="en-US" dirty="0"/>
              <a:t> and my </a:t>
            </a:r>
            <a:r>
              <a:rPr lang="en-US" b="1" dirty="0"/>
              <a:t>key challenges</a:t>
            </a:r>
            <a:r>
              <a:rPr lang="en-US" dirty="0"/>
              <a:t>.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5DDFD-030C-4D5A-B33E-3A7E7538D2BE}" type="slidenum">
              <a:rPr lang="de-CH" smtClean="0"/>
              <a:t>23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54947993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/>
              <a:t>Thank you for your attention, and feel free to </a:t>
            </a:r>
            <a:r>
              <a:rPr lang="en-US" b="0"/>
              <a:t>ask questions </a:t>
            </a:r>
            <a:r>
              <a:rPr lang="en-US" b="0" dirty="0"/>
              <a:t>now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5DDFD-030C-4D5A-B33E-3A7E7538D2BE}" type="slidenum">
              <a:rPr lang="de-CH" smtClean="0"/>
              <a:t>24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7195333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/>
              <a:t>Thank you very much!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5DDFD-030C-4D5A-B33E-3A7E7538D2BE}" type="slidenum">
              <a:rPr lang="de-CH" smtClean="0"/>
              <a:t>25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3276489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Because of that trend, a new </a:t>
            </a:r>
            <a:r>
              <a:rPr lang="de-CH" dirty="0"/>
              <a:t>mobile network </a:t>
            </a:r>
            <a:r>
              <a:rPr lang="de-CH" dirty="0" err="1"/>
              <a:t>generation</a:t>
            </a:r>
            <a:r>
              <a:rPr lang="de-CH" dirty="0"/>
              <a:t> </a:t>
            </a:r>
            <a:r>
              <a:rPr lang="en-US" dirty="0"/>
              <a:t>is introduced roughly every 10 years.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Currently, 4G and 5G are the most relevant technologies. 2G was phased out several years ago, and Swisscom will shut down 3G at the end of this year.</a:t>
            </a:r>
            <a:br>
              <a:rPr lang="en-US" dirty="0"/>
            </a:b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To increase the data throughput, a newer technology often uses a higher frequency band.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5DDFD-030C-4D5A-B33E-3A7E7538D2BE}" type="slidenum">
              <a:rPr lang="de-CH" smtClean="0"/>
              <a:t>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6171115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But 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shorter wavelengths have a reduced signal range. That’s why a denser network is needed.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5DDFD-030C-4D5A-B33E-3A7E7538D2BE}" type="slidenum">
              <a:rPr lang="de-CH" smtClean="0"/>
              <a:t>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076046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Currently, there are around 15,000 macro cells in Switzerland, and several thousand more will be required for full 5G coverage.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So, there is a high demand of efficient solutions to plan sites.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5DDFD-030C-4D5A-B33E-3A7E7538D2BE}" type="slidenum">
              <a:rPr lang="de-CH" smtClean="0"/>
              <a:t>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816896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A site consists of </a:t>
            </a:r>
            <a:r>
              <a:rPr lang="de-CH" dirty="0" err="1"/>
              <a:t>steel</a:t>
            </a:r>
            <a:r>
              <a:rPr lang="de-CH" dirty="0"/>
              <a:t> </a:t>
            </a:r>
            <a:r>
              <a:rPr lang="de-CH" dirty="0" err="1"/>
              <a:t>structures</a:t>
            </a:r>
            <a:r>
              <a:rPr lang="en-US" dirty="0"/>
              <a:t> and electronic equipment. If these components are installed on a roof, it’s called a </a:t>
            </a:r>
            <a:r>
              <a:rPr lang="en-US" b="1" dirty="0"/>
              <a:t>rooftop site</a:t>
            </a:r>
            <a:r>
              <a:rPr lang="en-US" dirty="0"/>
              <a:t>.</a:t>
            </a:r>
            <a:br>
              <a:rPr lang="en-US" dirty="0"/>
            </a:b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If the antennas are mounted on tower it’s called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 greenfield site.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b="1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But the focus of this thesis is on </a:t>
            </a:r>
            <a:r>
              <a:rPr lang="en-US" dirty="0" err="1"/>
              <a:t>thoses</a:t>
            </a:r>
            <a:r>
              <a:rPr lang="en-US" dirty="0"/>
              <a:t> buildings - that’s why I’m here at IBI.</a:t>
            </a:r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5DDFD-030C-4D5A-B33E-3A7E7538D2BE}" type="slidenum">
              <a:rPr lang="de-CH" smtClean="0"/>
              <a:t>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179459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b="0" dirty="0"/>
              <a:t>Then, let’s have a look at the current site planning workflow.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After the provider has found a rentable location, a site survey is carried out.</a:t>
            </a:r>
          </a:p>
          <a:p>
            <a:pPr marL="0" indent="0">
              <a:buFont typeface="Arial" panose="020B0604020202020204" pitchFamily="34" charset="0"/>
              <a:buNone/>
            </a:pPr>
            <a:br>
              <a:rPr lang="en-US" dirty="0"/>
            </a:br>
            <a:r>
              <a:rPr lang="en-US" dirty="0"/>
              <a:t>This includes a lot of measurement.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For example, a drone captures the environment within a roughly 500-meter radius. This data is mainly used for radiation simulations, but it can be used as a by-product for building reconstruction too.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5DDFD-030C-4D5A-B33E-3A7E7538D2BE}" type="slidenum">
              <a:rPr lang="de-CH" smtClean="0"/>
              <a:t>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251027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After that, they create the building permit drawing using 2D CAD.</a:t>
            </a:r>
            <a:br>
              <a:rPr lang="en-US" dirty="0"/>
            </a:b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They need to draw views from the building façade.</a:t>
            </a:r>
            <a:br>
              <a:rPr lang="en-US" dirty="0"/>
            </a:b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If they are lucky, they got paper building drawings, which they can scan and redraw.</a:t>
            </a:r>
            <a:br>
              <a:rPr lang="en-US" dirty="0"/>
            </a:b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But sometimes, they have to draw the whole façade from scratch.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5DDFD-030C-4D5A-B33E-3A7E7538D2BE}" type="slidenum">
              <a:rPr lang="de-CH" smtClean="0"/>
              <a:t>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5777503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After the building permit is approved, they begin with the execution planning.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There’s often a high component density. And working in 2D can become quite difficult.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5DDFD-030C-4D5A-B33E-3A7E7538D2BE}" type="slidenum">
              <a:rPr lang="de-CH" smtClean="0"/>
              <a:t>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830805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>
            <a:extLst>
              <a:ext uri="{FF2B5EF4-FFF2-40B4-BE49-F238E27FC236}">
                <a16:creationId xmlns:a16="http://schemas.microsoft.com/office/drawing/2014/main" id="{EB061823-3F7A-48C8-8477-B410C18AC1B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31838" y="1016000"/>
            <a:ext cx="10728325" cy="5256000"/>
          </a:xfrm>
        </p:spPr>
        <p:txBody>
          <a:bodyPr lIns="5580000" tIns="0" rIns="0" anchor="ctr" anchorCtr="0"/>
          <a:lstStyle>
            <a:lvl1pPr marL="0" indent="0" algn="ctr">
              <a:buNone/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CH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491294E-BEE7-4DA8-BBC8-88E1A7B07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233538"/>
            <a:ext cx="5904000" cy="2772000"/>
          </a:xfrm>
          <a:solidFill>
            <a:schemeClr val="accent1"/>
          </a:solidFill>
        </p:spPr>
        <p:txBody>
          <a:bodyPr lIns="1080000" tIns="252000" anchor="t" anchorCtr="0"/>
          <a:lstStyle>
            <a:lvl1pPr algn="l"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de-DE" noProof="0"/>
              <a:t>Mastertitelformat bearbeiten</a:t>
            </a:r>
            <a:endParaRPr lang="de-CH" noProof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EE7317F-7892-4B0F-BA41-44765BB93F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8" y="360538"/>
            <a:ext cx="1765565" cy="288000"/>
          </a:xfrm>
          <a:prstGeom prst="rect">
            <a:avLst/>
          </a:prstGeom>
        </p:spPr>
      </p:pic>
      <p:sp>
        <p:nvSpPr>
          <p:cNvPr id="9" name="Bildplatzhalter 8">
            <a:extLst>
              <a:ext uri="{FF2B5EF4-FFF2-40B4-BE49-F238E27FC236}">
                <a16:creationId xmlns:a16="http://schemas.microsoft.com/office/drawing/2014/main" id="{C3C296D1-2CD0-479F-A866-6EC741D2293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/>
            </a:lvl1pPr>
          </a:lstStyle>
          <a:p>
            <a:r>
              <a:rPr lang="de-DE" noProof="0"/>
              <a:t>Bild durch Klicken auf Symbol hinzufügen</a:t>
            </a:r>
            <a:endParaRPr lang="de-CH" noProof="0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E41BE31-9613-4103-99FF-7DCFF643B32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8516" y="3860495"/>
            <a:ext cx="4680000" cy="1008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26670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538163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3pPr>
            <a:lvl4pPr marL="804862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4pPr>
            <a:lvl5pPr marL="1076325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noProof="0"/>
              <a:t>Mastertextformat bearbeiten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EDEB298C-798E-4D73-9DD6-F896C06530C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696449" y="316800"/>
            <a:ext cx="1800000" cy="360000"/>
          </a:xfrm>
        </p:spPr>
        <p:txBody>
          <a:bodyPr anchor="b" anchorCtr="0"/>
          <a:lstStyle>
            <a:lvl1pPr marL="0" indent="0" algn="l">
              <a:spcBef>
                <a:spcPts val="0"/>
              </a:spcBef>
              <a:buNone/>
              <a:defRPr sz="1150" baseline="0"/>
            </a:lvl1pPr>
            <a:lvl2pPr>
              <a:defRPr sz="1150"/>
            </a:lvl2pPr>
            <a:lvl3pPr>
              <a:defRPr sz="1150"/>
            </a:lvl3pPr>
            <a:lvl4pPr>
              <a:defRPr sz="1150"/>
            </a:lvl4pPr>
            <a:lvl5pPr>
              <a:defRPr sz="1150"/>
            </a:lvl5pPr>
          </a:lstStyle>
          <a:p>
            <a:pPr lvl="0"/>
            <a:r>
              <a:rPr lang="de-DE" dirty="0"/>
              <a:t>Organisational </a:t>
            </a:r>
            <a:r>
              <a:rPr lang="de-DE" dirty="0" err="1"/>
              <a:t>unit</a:t>
            </a:r>
            <a:r>
              <a:rPr lang="de-DE" dirty="0"/>
              <a:t> verbal</a:t>
            </a:r>
            <a:br>
              <a:rPr lang="de-DE" dirty="0"/>
            </a:b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put</a:t>
            </a:r>
            <a:r>
              <a:rPr lang="de-DE" dirty="0"/>
              <a:t> on 2 </a:t>
            </a:r>
            <a:r>
              <a:rPr lang="de-DE" dirty="0" err="1"/>
              <a:t>lines</a:t>
            </a:r>
            <a:endParaRPr lang="de-DE" dirty="0"/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id="{2F4714A6-D55A-AA4E-BA21-91AE232944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23314" y="6522444"/>
            <a:ext cx="5400000" cy="216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="0">
                <a:solidFill>
                  <a:schemeClr val="tx1"/>
                </a:solidFill>
              </a:defRPr>
            </a:lvl1pPr>
          </a:lstStyle>
          <a:p>
            <a:r>
              <a:rPr lang="de-CH">
                <a:cs typeface="Arial" charset="0"/>
              </a:rPr>
              <a:t>Institute for Construction and Infrastructure Management</a:t>
            </a:r>
            <a:endParaRPr lang="de-CH" dirty="0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33810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 userDrawn="1">
          <p15:clr>
            <a:srgbClr val="FBAE40"/>
          </p15:clr>
        </p15:guide>
        <p15:guide id="3" orient="horz" pos="640" userDrawn="1">
          <p15:clr>
            <a:srgbClr val="FBAE40"/>
          </p15:clr>
        </p15:guide>
        <p15:guide id="4" orient="horz" pos="3952" userDrawn="1">
          <p15:clr>
            <a:srgbClr val="FBAE40"/>
          </p15:clr>
        </p15:guide>
        <p15:guide id="5" pos="6108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noProof="0"/>
              <a:t>Mastertitelformat bearbeiten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90DCF4-1036-4FEC-B181-8453DFBF1905}" type="datetime1">
              <a:rPr lang="de-CH" noProof="0" smtClean="0"/>
              <a:t>24.05.2025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Institute for Construction and Infrastructure Management</a:t>
            </a:r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‹Nr.›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05941150-30DE-48F5-9038-0E82CD18DE2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837" y="1412874"/>
            <a:ext cx="10728000" cy="4860000"/>
          </a:xfrm>
        </p:spPr>
        <p:txBody>
          <a:bodyPr tIns="1620000"/>
          <a:lstStyle>
            <a:lvl1pPr marL="0" indent="0" algn="ctr">
              <a:buNone/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9438521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full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15A05-E71A-4BBE-82FA-DB4150106AAA}" type="datetime1">
              <a:rPr lang="de-CH" noProof="0" smtClean="0"/>
              <a:t>24.05.2025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Institute for Construction and Infrastructure Management</a:t>
            </a:r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‹Nr.›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05941150-30DE-48F5-9038-0E82CD18DE2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837" y="260350"/>
            <a:ext cx="10728000" cy="6012524"/>
          </a:xfrm>
        </p:spPr>
        <p:txBody>
          <a:bodyPr tIns="2160000"/>
          <a:lstStyle>
            <a:lvl1pPr marL="0" indent="0" algn="ctr">
              <a:buNone/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28420483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zwei Spal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Mastertitelformat bearbeiten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04163" y="1412875"/>
            <a:ext cx="5256000" cy="4860000"/>
          </a:xfrm>
        </p:spPr>
        <p:txBody>
          <a:bodyPr/>
          <a:lstStyle/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908C5-2ABF-46F3-8064-B5125177C967}" type="datetime1">
              <a:rPr lang="de-CH" noProof="0" smtClean="0"/>
              <a:t>24.05.2025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Institute for Construction and Infrastructure Management</a:t>
            </a:r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‹Nr.›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221A3BAE-B19D-4390-B4A5-2C8A2CC87C5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838" y="1412875"/>
            <a:ext cx="5040000" cy="4860000"/>
          </a:xfrm>
        </p:spPr>
        <p:txBody>
          <a:bodyPr tIns="1620000"/>
          <a:lstStyle>
            <a:lvl1pPr marL="0" indent="0" algn="ctr">
              <a:buNone/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39963947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2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Mastertitelformat bearbeiten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6" y="5121800"/>
            <a:ext cx="5255999" cy="1152000"/>
          </a:xfrm>
        </p:spPr>
        <p:txBody>
          <a:bodyPr/>
          <a:lstStyle/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A82B2-705A-4295-B395-A39438EE68CF}" type="datetime1">
              <a:rPr lang="de-CH" noProof="0" smtClean="0"/>
              <a:t>24.05.2025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Institute for Construction and Infrastructure Management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‹Nr.›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221A3BAE-B19D-4390-B4A5-2C8A2CC87C5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838" y="1412875"/>
            <a:ext cx="5256000" cy="3420000"/>
          </a:xfrm>
        </p:spPr>
        <p:txBody>
          <a:bodyPr tIns="900000"/>
          <a:lstStyle>
            <a:lvl1pPr marL="0" indent="0" algn="ctr">
              <a:buNone/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CH" noProof="0"/>
          </a:p>
        </p:txBody>
      </p:sp>
      <p:sp>
        <p:nvSpPr>
          <p:cNvPr id="9" name="Bildplatzhalter 10">
            <a:extLst>
              <a:ext uri="{FF2B5EF4-FFF2-40B4-BE49-F238E27FC236}">
                <a16:creationId xmlns:a16="http://schemas.microsoft.com/office/drawing/2014/main" id="{1AAB6914-2518-430D-BF4C-14EA51B6141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04162" y="1412875"/>
            <a:ext cx="5256000" cy="3420000"/>
          </a:xfrm>
        </p:spPr>
        <p:txBody>
          <a:bodyPr tIns="900000"/>
          <a:lstStyle>
            <a:lvl1pPr marL="0" indent="0" algn="ctr">
              <a:buNone/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CH" noProof="0"/>
          </a:p>
        </p:txBody>
      </p:sp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5092EEFB-079B-4C38-A665-E52B9837601B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204162" y="5121800"/>
            <a:ext cx="5256001" cy="1152000"/>
          </a:xfrm>
        </p:spPr>
        <p:txBody>
          <a:bodyPr/>
          <a:lstStyle/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10857507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2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3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Mastertitelformat bearbeiten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6" y="4166439"/>
            <a:ext cx="10728327" cy="2124401"/>
          </a:xfrm>
        </p:spPr>
        <p:txBody>
          <a:bodyPr/>
          <a:lstStyle/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44B23-DD4C-462E-8060-83E6213BE401}" type="datetime1">
              <a:rPr lang="de-CH" noProof="0" smtClean="0"/>
              <a:t>24.05.2025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Institute for Construction and Infrastructure Management</a:t>
            </a:r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‹Nr.›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221A3BAE-B19D-4390-B4A5-2C8A2CC87C5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838" y="1412875"/>
            <a:ext cx="3420000" cy="2484000"/>
          </a:xfrm>
        </p:spPr>
        <p:txBody>
          <a:bodyPr tIns="360000"/>
          <a:lstStyle>
            <a:lvl1pPr marL="0" indent="0" algn="ctr">
              <a:buNone/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CH" noProof="0"/>
          </a:p>
        </p:txBody>
      </p:sp>
      <p:sp>
        <p:nvSpPr>
          <p:cNvPr id="13" name="Bildplatzhalter 10">
            <a:extLst>
              <a:ext uri="{FF2B5EF4-FFF2-40B4-BE49-F238E27FC236}">
                <a16:creationId xmlns:a16="http://schemas.microsoft.com/office/drawing/2014/main" id="{36793346-BF6B-42A8-ADE0-3AA3DC3B239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040162" y="1414800"/>
            <a:ext cx="3420000" cy="2484000"/>
          </a:xfrm>
        </p:spPr>
        <p:txBody>
          <a:bodyPr tIns="360000"/>
          <a:lstStyle>
            <a:lvl1pPr marL="0" indent="0" algn="ctr">
              <a:buNone/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CH" noProof="0"/>
          </a:p>
        </p:txBody>
      </p:sp>
      <p:sp>
        <p:nvSpPr>
          <p:cNvPr id="14" name="Bildplatzhalter 10">
            <a:extLst>
              <a:ext uri="{FF2B5EF4-FFF2-40B4-BE49-F238E27FC236}">
                <a16:creationId xmlns:a16="http://schemas.microsoft.com/office/drawing/2014/main" id="{FE637F68-618E-43EB-B240-4BFA26852FC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385999" y="1414800"/>
            <a:ext cx="3420000" cy="2484000"/>
          </a:xfrm>
        </p:spPr>
        <p:txBody>
          <a:bodyPr tIns="360000"/>
          <a:lstStyle>
            <a:lvl1pPr marL="0" indent="0" algn="ctr">
              <a:buNone/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22529889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2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Tabel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Mastertitelformat bearbeiten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1412875"/>
            <a:ext cx="10728325" cy="396000"/>
          </a:xfrm>
        </p:spPr>
        <p:txBody>
          <a:bodyPr/>
          <a:lstStyle>
            <a:lvl1pPr marL="0" indent="0">
              <a:buNone/>
              <a:defRPr b="1"/>
            </a:lvl1pPr>
            <a:lvl2pPr marL="266700" indent="0">
              <a:buNone/>
              <a:defRPr b="1"/>
            </a:lvl2pPr>
            <a:lvl3pPr marL="538163" indent="0">
              <a:buNone/>
              <a:defRPr b="1"/>
            </a:lvl3pPr>
            <a:lvl4pPr marL="804862" indent="0">
              <a:buNone/>
              <a:defRPr b="1"/>
            </a:lvl4pPr>
            <a:lvl5pPr marL="1076325" indent="0">
              <a:buNone/>
              <a:defRPr b="1"/>
            </a:lvl5pPr>
          </a:lstStyle>
          <a:p>
            <a:pPr lvl="0"/>
            <a:r>
              <a:rPr lang="de-DE" noProof="0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1CB0B-11E0-4D7A-BE23-111801FE6A1D}" type="datetime1">
              <a:rPr lang="de-CH" noProof="0" smtClean="0"/>
              <a:t>24.05.2025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Institute for Construction and Infrastructure Management</a:t>
            </a:r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‹Nr.›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9" name="Tabellenplatzhalter 8">
            <a:extLst>
              <a:ext uri="{FF2B5EF4-FFF2-40B4-BE49-F238E27FC236}">
                <a16:creationId xmlns:a16="http://schemas.microsoft.com/office/drawing/2014/main" id="{A1D947E6-CC00-458E-BDE1-B0877E30333C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731838" y="2061398"/>
            <a:ext cx="10728325" cy="4212401"/>
          </a:xfrm>
        </p:spPr>
        <p:txBody>
          <a:bodyPr tIns="1260000"/>
          <a:lstStyle>
            <a:lvl1pPr marL="0" indent="0" algn="ctr">
              <a:spcBef>
                <a:spcPts val="0"/>
              </a:spcBef>
              <a:buNone/>
              <a:defRPr sz="1400"/>
            </a:lvl1pPr>
          </a:lstStyle>
          <a:p>
            <a:r>
              <a:rPr lang="de-DE" noProof="0"/>
              <a:t>Tabelle durch Klicken auf Symbol hinzufügen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29286613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2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lussfoli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nhaltsplatzhalter 2">
            <a:extLst>
              <a:ext uri="{FF2B5EF4-FFF2-40B4-BE49-F238E27FC236}">
                <a16:creationId xmlns:a16="http://schemas.microsoft.com/office/drawing/2014/main" id="{394B20FF-3667-40DF-92A1-C6CF3BBCA2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2135492"/>
            <a:ext cx="10728325" cy="39600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>
                <a:solidFill>
                  <a:schemeClr val="tx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540000" indent="0">
              <a:buNone/>
              <a:defRPr>
                <a:solidFill>
                  <a:schemeClr val="bg1"/>
                </a:solidFill>
              </a:defRPr>
            </a:lvl3pPr>
            <a:lvl4pPr marL="808537" indent="0">
              <a:buNone/>
              <a:defRPr>
                <a:solidFill>
                  <a:schemeClr val="bg1"/>
                </a:solidFill>
              </a:defRPr>
            </a:lvl4pPr>
            <a:lvl5pPr marL="10800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noProof="0"/>
              <a:t>Mastertextformat bearbeiten</a:t>
            </a:r>
          </a:p>
        </p:txBody>
      </p:sp>
      <p:sp>
        <p:nvSpPr>
          <p:cNvPr id="21" name="Bildplatzhalter 8">
            <a:extLst>
              <a:ext uri="{FF2B5EF4-FFF2-40B4-BE49-F238E27FC236}">
                <a16:creationId xmlns:a16="http://schemas.microsoft.com/office/drawing/2014/main" id="{794484F1-3B7F-46CE-AD0B-2310A557A9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>
                <a:solidFill>
                  <a:schemeClr val="tx1"/>
                </a:solidFill>
              </a:defRPr>
            </a:lvl1pPr>
          </a:lstStyle>
          <a:p>
            <a:r>
              <a:rPr lang="de-DE" noProof="0"/>
              <a:t>Bild durch Klicken auf Symbol hinzufügen</a:t>
            </a:r>
            <a:endParaRPr lang="de-CH" noProof="0"/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F900572E-A73E-42BE-96FA-38ADC4E79FD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8" y="360538"/>
            <a:ext cx="1765565" cy="2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6703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698">
          <p15:clr>
            <a:srgbClr val="FBAE40"/>
          </p15:clr>
        </p15:guide>
        <p15:guide id="3" orient="horz" pos="640">
          <p15:clr>
            <a:srgbClr val="FBAE40"/>
          </p15:clr>
        </p15:guide>
        <p15:guide id="4" orient="horz" pos="3952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ildplatzhalter 4">
            <a:extLst>
              <a:ext uri="{FF2B5EF4-FFF2-40B4-BE49-F238E27FC236}">
                <a16:creationId xmlns:a16="http://schemas.microsoft.com/office/drawing/2014/main" id="{8A01615F-450E-43D0-B554-DA3FBD48DF3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31838" y="1016000"/>
            <a:ext cx="10728325" cy="5256000"/>
          </a:xfrm>
        </p:spPr>
        <p:txBody>
          <a:bodyPr lIns="0" tIns="0" rIns="5580000" anchor="ctr" anchorCtr="0"/>
          <a:lstStyle>
            <a:lvl1pPr marL="0" indent="0" algn="ctr">
              <a:buNone/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CH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491294E-BEE7-4DA8-BBC8-88E1A7B07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04000" y="2957494"/>
            <a:ext cx="5688000" cy="2268000"/>
          </a:xfrm>
          <a:solidFill>
            <a:schemeClr val="accent2"/>
          </a:solidFill>
        </p:spPr>
        <p:txBody>
          <a:bodyPr lIns="324000" tIns="252000" anchor="t" anchorCtr="0"/>
          <a:lstStyle>
            <a:lvl1pPr algn="l"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de-DE" noProof="0"/>
              <a:t>Mastertitelformat bearbeiten</a:t>
            </a:r>
            <a:endParaRPr lang="de-CH" noProof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EE7317F-7892-4B0F-BA41-44765BB93F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8" y="360538"/>
            <a:ext cx="1765565" cy="288000"/>
          </a:xfrm>
          <a:prstGeom prst="rect">
            <a:avLst/>
          </a:prstGeom>
        </p:spPr>
      </p:pic>
      <p:sp>
        <p:nvSpPr>
          <p:cNvPr id="9" name="Textplatzhalter 3">
            <a:extLst>
              <a:ext uri="{FF2B5EF4-FFF2-40B4-BE49-F238E27FC236}">
                <a16:creationId xmlns:a16="http://schemas.microsoft.com/office/drawing/2014/main" id="{003A487C-8977-4264-A8A1-D6C1DB60468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845210" y="4639666"/>
            <a:ext cx="4320000" cy="468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26670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538163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3pPr>
            <a:lvl4pPr marL="804862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4pPr>
            <a:lvl5pPr marL="1076325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noProof="0"/>
              <a:t>Mastertextformat bearbeiten</a:t>
            </a:r>
          </a:p>
        </p:txBody>
      </p:sp>
      <p:sp>
        <p:nvSpPr>
          <p:cNvPr id="13" name="Bildplatzhalter 8">
            <a:extLst>
              <a:ext uri="{FF2B5EF4-FFF2-40B4-BE49-F238E27FC236}">
                <a16:creationId xmlns:a16="http://schemas.microsoft.com/office/drawing/2014/main" id="{E91D3734-CD8F-4F94-A813-570EF31C473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/>
            </a:lvl1pPr>
          </a:lstStyle>
          <a:p>
            <a:r>
              <a:rPr lang="de-DE" noProof="0"/>
              <a:t>Bild durch Klicken auf Symbol hinzufügen</a:t>
            </a:r>
            <a:endParaRPr lang="de-CH" noProof="0"/>
          </a:p>
        </p:txBody>
      </p:sp>
      <p:sp>
        <p:nvSpPr>
          <p:cNvPr id="8" name="Textplatzhalter 5">
            <a:extLst>
              <a:ext uri="{FF2B5EF4-FFF2-40B4-BE49-F238E27FC236}">
                <a16:creationId xmlns:a16="http://schemas.microsoft.com/office/drawing/2014/main" id="{547D2927-4A99-4714-8EBA-F773EAA2630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696449" y="316800"/>
            <a:ext cx="1800000" cy="360000"/>
          </a:xfrm>
        </p:spPr>
        <p:txBody>
          <a:bodyPr anchor="b" anchorCtr="0"/>
          <a:lstStyle>
            <a:lvl1pPr marL="0" indent="0" algn="l">
              <a:spcBef>
                <a:spcPts val="0"/>
              </a:spcBef>
              <a:buNone/>
              <a:defRPr sz="1150"/>
            </a:lvl1pPr>
            <a:lvl2pPr>
              <a:defRPr sz="1150"/>
            </a:lvl2pPr>
            <a:lvl3pPr>
              <a:defRPr sz="1150"/>
            </a:lvl3pPr>
            <a:lvl4pPr>
              <a:defRPr sz="1150"/>
            </a:lvl4pPr>
            <a:lvl5pPr>
              <a:defRPr sz="1150"/>
            </a:lvl5pPr>
          </a:lstStyle>
          <a:p>
            <a:pPr lvl="0"/>
            <a:r>
              <a:rPr lang="de-DE" dirty="0"/>
              <a:t>Organisational </a:t>
            </a:r>
            <a:r>
              <a:rPr lang="de-DE" dirty="0" err="1"/>
              <a:t>unit</a:t>
            </a:r>
            <a:r>
              <a:rPr lang="de-DE" dirty="0"/>
              <a:t> verbal</a:t>
            </a:r>
            <a:br>
              <a:rPr lang="de-DE" dirty="0"/>
            </a:b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put</a:t>
            </a:r>
            <a:r>
              <a:rPr lang="de-DE" dirty="0"/>
              <a:t> on 2 </a:t>
            </a:r>
            <a:r>
              <a:rPr lang="de-DE" dirty="0" err="1"/>
              <a:t>lines</a:t>
            </a:r>
            <a:endParaRPr lang="de-DE" dirty="0"/>
          </a:p>
        </p:txBody>
      </p:sp>
      <p:sp>
        <p:nvSpPr>
          <p:cNvPr id="12" name="Fußzeilenplatzhalter 4">
            <a:extLst>
              <a:ext uri="{FF2B5EF4-FFF2-40B4-BE49-F238E27FC236}">
                <a16:creationId xmlns:a16="http://schemas.microsoft.com/office/drawing/2014/main" id="{613702E7-DB10-2C45-9C37-45FE1E4FF5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23314" y="6522444"/>
            <a:ext cx="5400000" cy="216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="0">
                <a:solidFill>
                  <a:schemeClr val="tx1"/>
                </a:solidFill>
              </a:defRPr>
            </a:lvl1pPr>
          </a:lstStyle>
          <a:p>
            <a:r>
              <a:rPr lang="de-CH">
                <a:cs typeface="Arial" charset="0"/>
              </a:rPr>
              <a:t>Institute for Construction and Infrastructure Management</a:t>
            </a:r>
            <a:endParaRPr lang="de-CH" dirty="0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2411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640">
          <p15:clr>
            <a:srgbClr val="FBAE40"/>
          </p15:clr>
        </p15:guide>
        <p15:guide id="4" orient="horz" pos="3952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62D94F76-218E-49F2-87F8-05982912ED18}"/>
              </a:ext>
            </a:extLst>
          </p:cNvPr>
          <p:cNvSpPr/>
          <p:nvPr userDrawn="1"/>
        </p:nvSpPr>
        <p:spPr>
          <a:xfrm>
            <a:off x="731838" y="1016000"/>
            <a:ext cx="10728325" cy="5257800"/>
          </a:xfrm>
          <a:prstGeom prst="rect">
            <a:avLst/>
          </a:prstGeom>
          <a:solidFill>
            <a:srgbClr val="485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491294E-BEE7-4DA8-BBC8-88E1A7B07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" y="1940405"/>
            <a:ext cx="10188000" cy="3420000"/>
          </a:xfrm>
          <a:solidFill>
            <a:srgbClr val="72791C"/>
          </a:solidFill>
          <a:ln>
            <a:noFill/>
          </a:ln>
        </p:spPr>
        <p:txBody>
          <a:bodyPr lIns="1080000" tIns="252000" anchor="t" anchorCtr="0"/>
          <a:lstStyle>
            <a:lvl1pPr algn="l"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de-DE" noProof="0"/>
              <a:t>Mastertitelformat bearbeiten</a:t>
            </a:r>
            <a:endParaRPr lang="de-CH" noProof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EE7317F-7892-4B0F-BA41-44765BB93F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8" y="360538"/>
            <a:ext cx="1765565" cy="288000"/>
          </a:xfrm>
          <a:prstGeom prst="rect">
            <a:avLst/>
          </a:prstGeom>
        </p:spPr>
      </p:pic>
      <p:sp>
        <p:nvSpPr>
          <p:cNvPr id="7" name="Textplatzhalter 3">
            <a:extLst>
              <a:ext uri="{FF2B5EF4-FFF2-40B4-BE49-F238E27FC236}">
                <a16:creationId xmlns:a16="http://schemas.microsoft.com/office/drawing/2014/main" id="{0503E57F-F89F-431B-8D38-7CC97B7C201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8516" y="4217884"/>
            <a:ext cx="8640000" cy="1008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26670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538163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3pPr>
            <a:lvl4pPr marL="804862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4pPr>
            <a:lvl5pPr marL="1076325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noProof="0"/>
              <a:t>Mastertextformat bearbeiten</a:t>
            </a:r>
          </a:p>
        </p:txBody>
      </p:sp>
      <p:sp>
        <p:nvSpPr>
          <p:cNvPr id="12" name="Bildplatzhalter 8">
            <a:extLst>
              <a:ext uri="{FF2B5EF4-FFF2-40B4-BE49-F238E27FC236}">
                <a16:creationId xmlns:a16="http://schemas.microsoft.com/office/drawing/2014/main" id="{1BEB6197-C509-4752-B57E-CEE955F5D92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/>
            </a:lvl1pPr>
          </a:lstStyle>
          <a:p>
            <a:r>
              <a:rPr lang="de-DE" noProof="0"/>
              <a:t>Bild durch Klicken auf Symbol hinzufügen</a:t>
            </a:r>
            <a:endParaRPr lang="de-CH" noProof="0"/>
          </a:p>
        </p:txBody>
      </p:sp>
      <p:sp>
        <p:nvSpPr>
          <p:cNvPr id="8" name="Textplatzhalter 5">
            <a:extLst>
              <a:ext uri="{FF2B5EF4-FFF2-40B4-BE49-F238E27FC236}">
                <a16:creationId xmlns:a16="http://schemas.microsoft.com/office/drawing/2014/main" id="{4ADF7DEC-21BD-45CA-9E91-B9F58A69F62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696449" y="316800"/>
            <a:ext cx="1800000" cy="360000"/>
          </a:xfrm>
        </p:spPr>
        <p:txBody>
          <a:bodyPr anchor="b" anchorCtr="0"/>
          <a:lstStyle>
            <a:lvl1pPr marL="0" indent="0" algn="l">
              <a:spcBef>
                <a:spcPts val="0"/>
              </a:spcBef>
              <a:buNone/>
              <a:defRPr sz="1150"/>
            </a:lvl1pPr>
            <a:lvl2pPr>
              <a:defRPr sz="1150"/>
            </a:lvl2pPr>
            <a:lvl3pPr>
              <a:defRPr sz="1150"/>
            </a:lvl3pPr>
            <a:lvl4pPr>
              <a:defRPr sz="1150"/>
            </a:lvl4pPr>
            <a:lvl5pPr>
              <a:defRPr sz="1150"/>
            </a:lvl5pPr>
          </a:lstStyle>
          <a:p>
            <a:pPr lvl="0"/>
            <a:r>
              <a:rPr lang="de-DE" dirty="0"/>
              <a:t>Organisational </a:t>
            </a:r>
            <a:r>
              <a:rPr lang="de-DE" dirty="0" err="1"/>
              <a:t>unit</a:t>
            </a:r>
            <a:r>
              <a:rPr lang="de-DE" dirty="0"/>
              <a:t> verbal</a:t>
            </a:r>
            <a:br>
              <a:rPr lang="de-DE" dirty="0"/>
            </a:b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put</a:t>
            </a:r>
            <a:r>
              <a:rPr lang="de-DE" dirty="0"/>
              <a:t> on 2 </a:t>
            </a:r>
            <a:r>
              <a:rPr lang="de-DE" dirty="0" err="1"/>
              <a:t>lines</a:t>
            </a:r>
            <a:endParaRPr lang="de-DE" dirty="0"/>
          </a:p>
        </p:txBody>
      </p:sp>
      <p:sp>
        <p:nvSpPr>
          <p:cNvPr id="9" name="Fußzeilenplatzhalter 4">
            <a:extLst>
              <a:ext uri="{FF2B5EF4-FFF2-40B4-BE49-F238E27FC236}">
                <a16:creationId xmlns:a16="http://schemas.microsoft.com/office/drawing/2014/main" id="{D34FAA04-5A4B-074C-B123-D0C5BA9566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23314" y="6522444"/>
            <a:ext cx="5400000" cy="216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="0">
                <a:solidFill>
                  <a:schemeClr val="tx1"/>
                </a:solidFill>
              </a:defRPr>
            </a:lvl1pPr>
          </a:lstStyle>
          <a:p>
            <a:r>
              <a:rPr lang="de-CH">
                <a:cs typeface="Arial" charset="0"/>
              </a:rPr>
              <a:t>Institute for Construction and Infrastructure Management</a:t>
            </a:r>
            <a:endParaRPr lang="de-CH" dirty="0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40694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640">
          <p15:clr>
            <a:srgbClr val="FBAE40"/>
          </p15:clr>
        </p15:guide>
        <p15:guide id="4" orient="horz" pos="3952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491294E-BEE7-4DA8-BBC8-88E1A7B07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1837" y="1016000"/>
            <a:ext cx="10728326" cy="5256000"/>
          </a:xfrm>
          <a:solidFill>
            <a:schemeClr val="accent2"/>
          </a:solidFill>
          <a:ln>
            <a:noFill/>
          </a:ln>
        </p:spPr>
        <p:txBody>
          <a:bodyPr lIns="324000" tIns="1152000" anchor="t" anchorCtr="0"/>
          <a:lstStyle>
            <a:lvl1pPr algn="l"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de-DE" noProof="0"/>
              <a:t>Mastertitelformat bearbeiten</a:t>
            </a:r>
            <a:endParaRPr lang="de-CH" noProof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EE7317F-7892-4B0F-BA41-44765BB93F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8" y="360538"/>
            <a:ext cx="1765565" cy="288000"/>
          </a:xfrm>
          <a:prstGeom prst="rect">
            <a:avLst/>
          </a:prstGeom>
        </p:spPr>
      </p:pic>
      <p:sp>
        <p:nvSpPr>
          <p:cNvPr id="6" name="Textplatzhalter 3">
            <a:extLst>
              <a:ext uri="{FF2B5EF4-FFF2-40B4-BE49-F238E27FC236}">
                <a16:creationId xmlns:a16="http://schemas.microsoft.com/office/drawing/2014/main" id="{5FCAD79B-EF47-46A0-9575-229F3DAA72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8515" y="5122625"/>
            <a:ext cx="10044000" cy="1008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26670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538163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3pPr>
            <a:lvl4pPr marL="804862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4pPr>
            <a:lvl5pPr marL="1076325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noProof="0"/>
              <a:t>Mastertextformat bearbeiten</a:t>
            </a:r>
          </a:p>
        </p:txBody>
      </p:sp>
      <p:sp>
        <p:nvSpPr>
          <p:cNvPr id="8" name="Bildplatzhalter 8">
            <a:extLst>
              <a:ext uri="{FF2B5EF4-FFF2-40B4-BE49-F238E27FC236}">
                <a16:creationId xmlns:a16="http://schemas.microsoft.com/office/drawing/2014/main" id="{72236FC6-C8FF-43C1-86B9-BF112345926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/>
            </a:lvl1pPr>
          </a:lstStyle>
          <a:p>
            <a:r>
              <a:rPr lang="de-DE" noProof="0"/>
              <a:t>Bild durch Klicken auf Symbol hinzufügen</a:t>
            </a:r>
            <a:endParaRPr lang="de-CH" noProof="0"/>
          </a:p>
        </p:txBody>
      </p:sp>
      <p:sp>
        <p:nvSpPr>
          <p:cNvPr id="7" name="Textplatzhalter 5">
            <a:extLst>
              <a:ext uri="{FF2B5EF4-FFF2-40B4-BE49-F238E27FC236}">
                <a16:creationId xmlns:a16="http://schemas.microsoft.com/office/drawing/2014/main" id="{789A3267-E086-4EC3-A0BB-F8ECD01A5C7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696449" y="316800"/>
            <a:ext cx="1800000" cy="360000"/>
          </a:xfrm>
        </p:spPr>
        <p:txBody>
          <a:bodyPr anchor="b" anchorCtr="0"/>
          <a:lstStyle>
            <a:lvl1pPr marL="0" indent="0" algn="l">
              <a:spcBef>
                <a:spcPts val="0"/>
              </a:spcBef>
              <a:buNone/>
              <a:defRPr sz="1150"/>
            </a:lvl1pPr>
            <a:lvl2pPr>
              <a:defRPr sz="1150"/>
            </a:lvl2pPr>
            <a:lvl3pPr>
              <a:defRPr sz="1150"/>
            </a:lvl3pPr>
            <a:lvl4pPr>
              <a:defRPr sz="1150"/>
            </a:lvl4pPr>
            <a:lvl5pPr>
              <a:defRPr sz="1150"/>
            </a:lvl5pPr>
          </a:lstStyle>
          <a:p>
            <a:pPr lvl="0"/>
            <a:r>
              <a:rPr lang="de-DE" dirty="0"/>
              <a:t>Organisational </a:t>
            </a:r>
            <a:r>
              <a:rPr lang="de-DE" dirty="0" err="1"/>
              <a:t>unit</a:t>
            </a:r>
            <a:r>
              <a:rPr lang="de-DE" dirty="0"/>
              <a:t> verbal</a:t>
            </a:r>
            <a:br>
              <a:rPr lang="de-DE" dirty="0"/>
            </a:b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put</a:t>
            </a:r>
            <a:r>
              <a:rPr lang="de-DE" dirty="0"/>
              <a:t> on 2 </a:t>
            </a:r>
            <a:r>
              <a:rPr lang="de-DE" dirty="0" err="1"/>
              <a:t>lines</a:t>
            </a:r>
            <a:endParaRPr lang="de-DE" dirty="0"/>
          </a:p>
        </p:txBody>
      </p:sp>
      <p:sp>
        <p:nvSpPr>
          <p:cNvPr id="9" name="Fußzeilenplatzhalter 4">
            <a:extLst>
              <a:ext uri="{FF2B5EF4-FFF2-40B4-BE49-F238E27FC236}">
                <a16:creationId xmlns:a16="http://schemas.microsoft.com/office/drawing/2014/main" id="{6FDE83B2-4B03-D14A-B0A0-7E6B3BE4FC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23314" y="6522444"/>
            <a:ext cx="5400000" cy="216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="0">
                <a:solidFill>
                  <a:schemeClr val="tx1"/>
                </a:solidFill>
              </a:defRPr>
            </a:lvl1pPr>
          </a:lstStyle>
          <a:p>
            <a:r>
              <a:rPr lang="de-CH">
                <a:cs typeface="Arial" charset="0"/>
              </a:rPr>
              <a:t>Institute for Construction and Infrastructure Management</a:t>
            </a:r>
            <a:endParaRPr lang="de-CH" dirty="0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25320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640">
          <p15:clr>
            <a:srgbClr val="FBAE40"/>
          </p15:clr>
        </p15:guide>
        <p15:guide id="4" orient="horz" pos="3952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04 – Uni Zür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>
            <a:extLst>
              <a:ext uri="{FF2B5EF4-FFF2-40B4-BE49-F238E27FC236}">
                <a16:creationId xmlns:a16="http://schemas.microsoft.com/office/drawing/2014/main" id="{EB061823-3F7A-48C8-8477-B410C18AC1B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31838" y="1016000"/>
            <a:ext cx="10728325" cy="5256000"/>
          </a:xfrm>
        </p:spPr>
        <p:txBody>
          <a:bodyPr lIns="5580000" tIns="0" rIns="0" anchor="ctr" anchorCtr="0"/>
          <a:lstStyle>
            <a:lvl1pPr marL="0" indent="0" algn="ctr">
              <a:buNone/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CH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491294E-BEE7-4DA8-BBC8-88E1A7B07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233538"/>
            <a:ext cx="5904000" cy="2772000"/>
          </a:xfrm>
          <a:solidFill>
            <a:srgbClr val="007A96"/>
          </a:solidFill>
        </p:spPr>
        <p:txBody>
          <a:bodyPr lIns="1080000" tIns="252000" anchor="t" anchorCtr="0"/>
          <a:lstStyle>
            <a:lvl1pPr algn="l"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de-DE" noProof="0"/>
              <a:t>Mastertitelformat bearbeiten</a:t>
            </a:r>
            <a:endParaRPr lang="de-CH" noProof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93E2EDD-B19F-478D-BB03-AD55EC1E86B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7672" y="228020"/>
            <a:ext cx="3679200" cy="552508"/>
          </a:xfrm>
          <a:prstGeom prst="rect">
            <a:avLst/>
          </a:prstGeom>
        </p:spPr>
      </p:pic>
      <p:sp>
        <p:nvSpPr>
          <p:cNvPr id="7" name="Textplatzhalter 3">
            <a:extLst>
              <a:ext uri="{FF2B5EF4-FFF2-40B4-BE49-F238E27FC236}">
                <a16:creationId xmlns:a16="http://schemas.microsoft.com/office/drawing/2014/main" id="{D364BCB8-820F-4C3A-BA37-7048A4C8D4C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8516" y="3860495"/>
            <a:ext cx="4680000" cy="1008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26670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538163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3pPr>
            <a:lvl4pPr marL="804862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4pPr>
            <a:lvl5pPr marL="1076325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noProof="0"/>
              <a:t>Mastertextformat bearbeiten</a:t>
            </a:r>
          </a:p>
        </p:txBody>
      </p:sp>
      <p:sp>
        <p:nvSpPr>
          <p:cNvPr id="11" name="Bildplatzhalter 8">
            <a:extLst>
              <a:ext uri="{FF2B5EF4-FFF2-40B4-BE49-F238E27FC236}">
                <a16:creationId xmlns:a16="http://schemas.microsoft.com/office/drawing/2014/main" id="{A73913C2-8DFE-4F15-B2DB-2A6D5C26700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/>
            </a:lvl1pPr>
          </a:lstStyle>
          <a:p>
            <a:r>
              <a:rPr lang="de-DE" noProof="0"/>
              <a:t>Bild durch Klicken auf Symbol hinzufügen</a:t>
            </a:r>
            <a:endParaRPr lang="de-CH" noProof="0"/>
          </a:p>
        </p:txBody>
      </p:sp>
      <p:sp>
        <p:nvSpPr>
          <p:cNvPr id="9" name="Textplatzhalter 5">
            <a:extLst>
              <a:ext uri="{FF2B5EF4-FFF2-40B4-BE49-F238E27FC236}">
                <a16:creationId xmlns:a16="http://schemas.microsoft.com/office/drawing/2014/main" id="{791A1AD7-DB7D-4C75-BEFB-EB6D34D3B2A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696449" y="316800"/>
            <a:ext cx="1800000" cy="360000"/>
          </a:xfrm>
        </p:spPr>
        <p:txBody>
          <a:bodyPr anchor="b" anchorCtr="0"/>
          <a:lstStyle>
            <a:lvl1pPr marL="0" indent="0" algn="l">
              <a:spcBef>
                <a:spcPts val="0"/>
              </a:spcBef>
              <a:buNone/>
              <a:defRPr sz="1150"/>
            </a:lvl1pPr>
            <a:lvl2pPr>
              <a:defRPr sz="1150"/>
            </a:lvl2pPr>
            <a:lvl3pPr>
              <a:defRPr sz="1150"/>
            </a:lvl3pPr>
            <a:lvl4pPr>
              <a:defRPr sz="1150"/>
            </a:lvl4pPr>
            <a:lvl5pPr>
              <a:defRPr sz="1150"/>
            </a:lvl5pPr>
          </a:lstStyle>
          <a:p>
            <a:pPr lvl="0"/>
            <a:r>
              <a:rPr lang="de-DE" dirty="0"/>
              <a:t>Organisational </a:t>
            </a:r>
            <a:r>
              <a:rPr lang="de-DE" dirty="0" err="1"/>
              <a:t>unit</a:t>
            </a:r>
            <a:r>
              <a:rPr lang="de-DE" dirty="0"/>
              <a:t> verbal</a:t>
            </a:r>
            <a:br>
              <a:rPr lang="de-DE" dirty="0"/>
            </a:b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put</a:t>
            </a:r>
            <a:r>
              <a:rPr lang="de-DE" dirty="0"/>
              <a:t> on 2 </a:t>
            </a:r>
            <a:r>
              <a:rPr lang="de-DE" dirty="0" err="1"/>
              <a:t>lines</a:t>
            </a:r>
            <a:endParaRPr lang="de-DE" dirty="0"/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id="{8073EE4C-0CA0-024C-AD89-4AA1FD50FF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23314" y="6522444"/>
            <a:ext cx="5400000" cy="216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="0">
                <a:solidFill>
                  <a:schemeClr val="tx1"/>
                </a:solidFill>
              </a:defRPr>
            </a:lvl1pPr>
          </a:lstStyle>
          <a:p>
            <a:r>
              <a:rPr lang="de-CH">
                <a:cs typeface="Arial" charset="0"/>
              </a:rPr>
              <a:t>Institute for Construction and Infrastructure Management</a:t>
            </a:r>
            <a:endParaRPr lang="de-CH" dirty="0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92575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640">
          <p15:clr>
            <a:srgbClr val="FBAE40"/>
          </p15:clr>
        </p15:guide>
        <p15:guide id="4" orient="horz" pos="3952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Mastertitelformat bearbeiten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539750" indent="-539750">
              <a:buFont typeface="+mj-lt"/>
              <a:buAutoNum type="arabicPeriod"/>
              <a:defRPr/>
            </a:lvl1pPr>
            <a:lvl2pPr marL="1079500" indent="-539750">
              <a:buFont typeface="+mj-lt"/>
              <a:buAutoNum type="arabicPeriod"/>
              <a:defRPr/>
            </a:lvl2pPr>
            <a:lvl3pPr marL="1612900" indent="-533400">
              <a:buFont typeface="+mj-lt"/>
              <a:buAutoNum type="arabicPeriod"/>
              <a:defRPr/>
            </a:lvl3pPr>
            <a:lvl4pPr marL="2152650" indent="-539750">
              <a:buFont typeface="+mj-lt"/>
              <a:buAutoNum type="arabicPeriod"/>
              <a:defRPr/>
            </a:lvl4pPr>
            <a:lvl5pPr marL="2692400" indent="-539750">
              <a:buFont typeface="+mj-lt"/>
              <a:buAutoNum type="arabicPeriod"/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68DCA-3B07-4F22-988F-B6409226375D}" type="datetime1">
              <a:rPr lang="de-CH" noProof="0" smtClean="0"/>
              <a:t>24.05.2025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de-CH" dirty="0">
                <a:cs typeface="Arial" charset="0"/>
              </a:rPr>
              <a:t>Institute for </a:t>
            </a:r>
            <a:r>
              <a:rPr lang="de-CH" dirty="0" err="1">
                <a:cs typeface="Arial" charset="0"/>
              </a:rPr>
              <a:t>Construction</a:t>
            </a:r>
            <a:r>
              <a:rPr lang="de-CH" dirty="0">
                <a:cs typeface="Arial" charset="0"/>
              </a:rPr>
              <a:t> </a:t>
            </a:r>
            <a:r>
              <a:rPr lang="de-CH" dirty="0" err="1">
                <a:cs typeface="Arial" charset="0"/>
              </a:rPr>
              <a:t>and</a:t>
            </a:r>
            <a:r>
              <a:rPr lang="de-CH" dirty="0">
                <a:cs typeface="Arial" charset="0"/>
              </a:rPr>
              <a:t> Infrastructure Management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‹Nr.›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5997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Mastertitelformat bearbeiten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CH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7EA05E-AA64-4BA1-9227-33793FE0C473}" type="datetime1">
              <a:rPr lang="de-CH" noProof="0" smtClean="0"/>
              <a:t>24.05.2025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Institute for Construction and Infrastructure Management</a:t>
            </a:r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‹Nr.›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7531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Fussn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Mastertitelformat bearbeiten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1412875"/>
            <a:ext cx="10728325" cy="3960000"/>
          </a:xfrm>
        </p:spPr>
        <p:txBody>
          <a:bodyPr/>
          <a:lstStyle/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9944F-1DD3-4771-8F48-CDE3457B6A23}" type="datetime1">
              <a:rPr lang="de-CH" noProof="0" smtClean="0"/>
              <a:t>24.05.2025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Institute for Construction and Infrastructure Management</a:t>
            </a:r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‹Nr.›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2F6D94FA-21C6-4AE0-AA4F-3A077810ED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31836" y="5570135"/>
            <a:ext cx="5364164" cy="721233"/>
          </a:xfrm>
        </p:spPr>
        <p:txBody>
          <a:bodyPr anchor="b" anchorCtr="0"/>
          <a:lstStyle>
            <a:lvl1pPr marL="179388" indent="-179388">
              <a:spcBef>
                <a:spcPts val="0"/>
              </a:spcBef>
              <a:buFont typeface="+mj-lt"/>
              <a:buAutoNum type="arabicPeriod"/>
              <a:defRPr sz="800"/>
            </a:lvl1pPr>
            <a:lvl2pPr marL="266700" indent="0">
              <a:buNone/>
              <a:defRPr sz="800"/>
            </a:lvl2pPr>
            <a:lvl3pPr marL="538163" indent="0">
              <a:buNone/>
              <a:defRPr sz="800"/>
            </a:lvl3pPr>
            <a:lvl4pPr marL="804862" indent="0">
              <a:buNone/>
              <a:defRPr sz="800"/>
            </a:lvl4pPr>
            <a:lvl5pPr marL="1076325" indent="0">
              <a:buNone/>
              <a:defRPr sz="800"/>
            </a:lvl5pPr>
          </a:lstStyle>
          <a:p>
            <a:pPr lvl="0"/>
            <a:r>
              <a:rPr lang="de-DE" noProof="0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4260017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2224781"/>
            <a:ext cx="10728325" cy="1260000"/>
          </a:xfrm>
        </p:spPr>
        <p:txBody>
          <a:bodyPr/>
          <a:lstStyle>
            <a:lvl1pPr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de-DE" noProof="0"/>
              <a:t>Mastertitelformat bearbeiten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B2D0A33-EB37-4760-B6FD-303F53AB9626}" type="datetime1">
              <a:rPr lang="de-CH" noProof="0" smtClean="0"/>
              <a:t>24.05.2025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Institute for Construction and Infrastructure Management</a:t>
            </a:r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ACA52AF-F19D-405C-AD5F-7D94B96A5CC3}" type="slidenum">
              <a:rPr lang="de-CH" noProof="0" smtClean="0"/>
              <a:pPr/>
              <a:t>‹Nr.›</a:t>
            </a:fld>
            <a:endParaRPr lang="de-CH" noProof="0"/>
          </a:p>
        </p:txBody>
      </p:sp>
      <p:grpSp>
        <p:nvGrpSpPr>
          <p:cNvPr id="10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GrpSpPr/>
          <p:nvPr/>
        </p:nvGrpSpPr>
        <p:grpSpPr>
          <a:xfrm>
            <a:off x="731837" y="6507088"/>
            <a:ext cx="984462" cy="162000"/>
            <a:chOff x="731837" y="6507088"/>
            <a:chExt cx="984462" cy="162000"/>
          </a:xfrm>
          <a:solidFill>
            <a:schemeClr val="bg1"/>
          </a:solidFill>
        </p:grpSpPr>
        <p:grpSp>
          <p:nvGrpSpPr>
            <p:cNvPr id="12" name="Grafik 6">
              <a:extLst>
                <a:ext uri="{FF2B5EF4-FFF2-40B4-BE49-F238E27FC236}">
                  <a16:creationId xmlns:a16="http://schemas.microsoft.com/office/drawing/2014/main" id="{7F7C476A-2849-4D68-9FA2-3A5CFC13C833}"/>
                </a:ext>
              </a:extLst>
            </p:cNvPr>
            <p:cNvGrpSpPr/>
            <p:nvPr/>
          </p:nvGrpSpPr>
          <p:grpSpPr>
            <a:xfrm>
              <a:off x="1266489" y="6555186"/>
              <a:ext cx="197463" cy="110963"/>
              <a:chOff x="1266489" y="6555186"/>
              <a:chExt cx="197463" cy="110963"/>
            </a:xfrm>
            <a:grpFill/>
          </p:grpSpPr>
          <p:sp>
            <p:nvSpPr>
              <p:cNvPr id="13" name="Freihandform: Form 12">
                <a:extLst>
                  <a:ext uri="{FF2B5EF4-FFF2-40B4-BE49-F238E27FC236}">
                    <a16:creationId xmlns:a16="http://schemas.microsoft.com/office/drawing/2014/main" id="{18BB0752-F87C-44D9-A9A5-97AF1DEDA1AE}"/>
                  </a:ext>
                </a:extLst>
              </p:cNvPr>
              <p:cNvSpPr/>
              <p:nvPr/>
            </p:nvSpPr>
            <p:spPr>
              <a:xfrm>
                <a:off x="1266489" y="6556934"/>
                <a:ext cx="95902" cy="109216"/>
              </a:xfrm>
              <a:custGeom>
                <a:avLst/>
                <a:gdLst>
                  <a:gd name="connsiteX0" fmla="*/ 66742 w 95902"/>
                  <a:gd name="connsiteY0" fmla="*/ 65797 h 109216"/>
                  <a:gd name="connsiteX1" fmla="*/ 35339 w 95902"/>
                  <a:gd name="connsiteY1" fmla="*/ 95082 h 109216"/>
                  <a:gd name="connsiteX2" fmla="*/ 15953 w 95902"/>
                  <a:gd name="connsiteY2" fmla="*/ 79537 h 109216"/>
                  <a:gd name="connsiteX3" fmla="*/ 15899 w 95902"/>
                  <a:gd name="connsiteY3" fmla="*/ 76265 h 109216"/>
                  <a:gd name="connsiteX4" fmla="*/ 16896 w 95902"/>
                  <a:gd name="connsiteY4" fmla="*/ 66295 h 109216"/>
                  <a:gd name="connsiteX5" fmla="*/ 30230 w 95902"/>
                  <a:gd name="connsiteY5" fmla="*/ 0 h 109216"/>
                  <a:gd name="connsiteX6" fmla="*/ 30230 w 95902"/>
                  <a:gd name="connsiteY6" fmla="*/ 0 h 109216"/>
                  <a:gd name="connsiteX7" fmla="*/ 14528 w 95902"/>
                  <a:gd name="connsiteY7" fmla="*/ 0 h 109216"/>
                  <a:gd name="connsiteX8" fmla="*/ 1194 w 95902"/>
                  <a:gd name="connsiteY8" fmla="*/ 67791 h 109216"/>
                  <a:gd name="connsiteX9" fmla="*/ 1194 w 95902"/>
                  <a:gd name="connsiteY9" fmla="*/ 68788 h 109216"/>
                  <a:gd name="connsiteX10" fmla="*/ 73 w 95902"/>
                  <a:gd name="connsiteY10" fmla="*/ 78508 h 109216"/>
                  <a:gd name="connsiteX11" fmla="*/ 26638 w 95902"/>
                  <a:gd name="connsiteY11" fmla="*/ 109122 h 109216"/>
                  <a:gd name="connsiteX12" fmla="*/ 29980 w 95902"/>
                  <a:gd name="connsiteY12" fmla="*/ 109163 h 109216"/>
                  <a:gd name="connsiteX13" fmla="*/ 61384 w 95902"/>
                  <a:gd name="connsiteY13" fmla="*/ 96702 h 109216"/>
                  <a:gd name="connsiteX14" fmla="*/ 59265 w 95902"/>
                  <a:gd name="connsiteY14" fmla="*/ 107917 h 109216"/>
                  <a:gd name="connsiteX15" fmla="*/ 59265 w 95902"/>
                  <a:gd name="connsiteY15" fmla="*/ 107917 h 109216"/>
                  <a:gd name="connsiteX16" fmla="*/ 74842 w 95902"/>
                  <a:gd name="connsiteY16" fmla="*/ 107917 h 109216"/>
                  <a:gd name="connsiteX17" fmla="*/ 95902 w 95902"/>
                  <a:gd name="connsiteY17" fmla="*/ 0 h 109216"/>
                  <a:gd name="connsiteX18" fmla="*/ 95902 w 95902"/>
                  <a:gd name="connsiteY18" fmla="*/ 0 h 109216"/>
                  <a:gd name="connsiteX19" fmla="*/ 79951 w 95902"/>
                  <a:gd name="connsiteY19" fmla="*/ 0 h 1092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95902" h="109216">
                    <a:moveTo>
                      <a:pt x="66742" y="65797"/>
                    </a:moveTo>
                    <a:cubicBezTo>
                      <a:pt x="65228" y="82115"/>
                      <a:pt x="51723" y="94709"/>
                      <a:pt x="35339" y="95082"/>
                    </a:cubicBezTo>
                    <a:cubicBezTo>
                      <a:pt x="25692" y="96142"/>
                      <a:pt x="17013" y="89183"/>
                      <a:pt x="15953" y="79537"/>
                    </a:cubicBezTo>
                    <a:cubicBezTo>
                      <a:pt x="15833" y="78450"/>
                      <a:pt x="15814" y="77355"/>
                      <a:pt x="15899" y="76265"/>
                    </a:cubicBezTo>
                    <a:cubicBezTo>
                      <a:pt x="15976" y="72921"/>
                      <a:pt x="16309" y="69588"/>
                      <a:pt x="16896" y="66295"/>
                    </a:cubicBezTo>
                    <a:lnTo>
                      <a:pt x="30230" y="0"/>
                    </a:lnTo>
                    <a:lnTo>
                      <a:pt x="30230" y="0"/>
                    </a:lnTo>
                    <a:lnTo>
                      <a:pt x="14528" y="0"/>
                    </a:lnTo>
                    <a:lnTo>
                      <a:pt x="1194" y="67791"/>
                    </a:lnTo>
                    <a:lnTo>
                      <a:pt x="1194" y="68788"/>
                    </a:lnTo>
                    <a:cubicBezTo>
                      <a:pt x="472" y="71978"/>
                      <a:pt x="95" y="75237"/>
                      <a:pt x="73" y="78508"/>
                    </a:cubicBezTo>
                    <a:cubicBezTo>
                      <a:pt x="-1045" y="94298"/>
                      <a:pt x="10848" y="108004"/>
                      <a:pt x="26638" y="109122"/>
                    </a:cubicBezTo>
                    <a:cubicBezTo>
                      <a:pt x="27751" y="109200"/>
                      <a:pt x="28866" y="109214"/>
                      <a:pt x="29980" y="109163"/>
                    </a:cubicBezTo>
                    <a:cubicBezTo>
                      <a:pt x="41760" y="109765"/>
                      <a:pt x="53221" y="105218"/>
                      <a:pt x="61384" y="96702"/>
                    </a:cubicBezTo>
                    <a:lnTo>
                      <a:pt x="59265" y="107917"/>
                    </a:lnTo>
                    <a:lnTo>
                      <a:pt x="59265" y="107917"/>
                    </a:lnTo>
                    <a:lnTo>
                      <a:pt x="74842" y="107917"/>
                    </a:lnTo>
                    <a:lnTo>
                      <a:pt x="95902" y="0"/>
                    </a:lnTo>
                    <a:lnTo>
                      <a:pt x="95902" y="0"/>
                    </a:lnTo>
                    <a:lnTo>
                      <a:pt x="79951" y="0"/>
                    </a:lnTo>
                    <a:close/>
                  </a:path>
                </a:pathLst>
              </a:custGeom>
              <a:grpFill/>
              <a:ln w="124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CH" noProof="0"/>
              </a:p>
            </p:txBody>
          </p:sp>
          <p:sp>
            <p:nvSpPr>
              <p:cNvPr id="14" name="Freihandform: Form 13">
                <a:extLst>
                  <a:ext uri="{FF2B5EF4-FFF2-40B4-BE49-F238E27FC236}">
                    <a16:creationId xmlns:a16="http://schemas.microsoft.com/office/drawing/2014/main" id="{ED44DE23-7081-4AC9-BF06-502BEC71C004}"/>
                  </a:ext>
                </a:extLst>
              </p:cNvPr>
              <p:cNvSpPr/>
              <p:nvPr/>
            </p:nvSpPr>
            <p:spPr>
              <a:xfrm>
                <a:off x="1376472" y="6555186"/>
                <a:ext cx="87480" cy="109664"/>
              </a:xfrm>
              <a:custGeom>
                <a:avLst/>
                <a:gdLst>
                  <a:gd name="connsiteX0" fmla="*/ 64302 w 87480"/>
                  <a:gd name="connsiteY0" fmla="*/ 3 h 109664"/>
                  <a:gd name="connsiteX1" fmla="*/ 34518 w 87480"/>
                  <a:gd name="connsiteY1" fmla="*/ 14209 h 109664"/>
                  <a:gd name="connsiteX2" fmla="*/ 36886 w 87480"/>
                  <a:gd name="connsiteY2" fmla="*/ 1747 h 109664"/>
                  <a:gd name="connsiteX3" fmla="*/ 36886 w 87480"/>
                  <a:gd name="connsiteY3" fmla="*/ 1747 h 109664"/>
                  <a:gd name="connsiteX4" fmla="*/ 21434 w 87480"/>
                  <a:gd name="connsiteY4" fmla="*/ 1747 h 109664"/>
                  <a:gd name="connsiteX5" fmla="*/ 0 w 87480"/>
                  <a:gd name="connsiteY5" fmla="*/ 109664 h 109664"/>
                  <a:gd name="connsiteX6" fmla="*/ 0 w 87480"/>
                  <a:gd name="connsiteY6" fmla="*/ 109664 h 109664"/>
                  <a:gd name="connsiteX7" fmla="*/ 15826 w 87480"/>
                  <a:gd name="connsiteY7" fmla="*/ 109664 h 109664"/>
                  <a:gd name="connsiteX8" fmla="*/ 28288 w 87480"/>
                  <a:gd name="connsiteY8" fmla="*/ 43493 h 109664"/>
                  <a:gd name="connsiteX9" fmla="*/ 59940 w 87480"/>
                  <a:gd name="connsiteY9" fmla="*/ 14209 h 109664"/>
                  <a:gd name="connsiteX10" fmla="*/ 75019 w 87480"/>
                  <a:gd name="connsiteY10" fmla="*/ 21810 h 109664"/>
                  <a:gd name="connsiteX11" fmla="*/ 75019 w 87480"/>
                  <a:gd name="connsiteY11" fmla="*/ 21810 h 109664"/>
                  <a:gd name="connsiteX12" fmla="*/ 87480 w 87480"/>
                  <a:gd name="connsiteY12" fmla="*/ 10346 h 109664"/>
                  <a:gd name="connsiteX13" fmla="*/ 87480 w 87480"/>
                  <a:gd name="connsiteY13" fmla="*/ 10346 h 109664"/>
                  <a:gd name="connsiteX14" fmla="*/ 63928 w 87480"/>
                  <a:gd name="connsiteY14" fmla="*/ 252 h 1096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87480" h="109664">
                    <a:moveTo>
                      <a:pt x="64302" y="3"/>
                    </a:moveTo>
                    <a:cubicBezTo>
                      <a:pt x="52709" y="-136"/>
                      <a:pt x="41706" y="5111"/>
                      <a:pt x="34518" y="14209"/>
                    </a:cubicBezTo>
                    <a:lnTo>
                      <a:pt x="36886" y="1747"/>
                    </a:lnTo>
                    <a:lnTo>
                      <a:pt x="36886" y="1747"/>
                    </a:lnTo>
                    <a:lnTo>
                      <a:pt x="21434" y="1747"/>
                    </a:lnTo>
                    <a:lnTo>
                      <a:pt x="0" y="109664"/>
                    </a:lnTo>
                    <a:lnTo>
                      <a:pt x="0" y="109664"/>
                    </a:lnTo>
                    <a:lnTo>
                      <a:pt x="15826" y="109664"/>
                    </a:lnTo>
                    <a:lnTo>
                      <a:pt x="28288" y="43493"/>
                    </a:lnTo>
                    <a:cubicBezTo>
                      <a:pt x="30515" y="27438"/>
                      <a:pt x="43760" y="15183"/>
                      <a:pt x="59940" y="14209"/>
                    </a:cubicBezTo>
                    <a:cubicBezTo>
                      <a:pt x="65919" y="14072"/>
                      <a:pt x="71573" y="16922"/>
                      <a:pt x="75019" y="21810"/>
                    </a:cubicBezTo>
                    <a:lnTo>
                      <a:pt x="75019" y="21810"/>
                    </a:lnTo>
                    <a:lnTo>
                      <a:pt x="87480" y="10346"/>
                    </a:lnTo>
                    <a:lnTo>
                      <a:pt x="87480" y="10346"/>
                    </a:lnTo>
                    <a:cubicBezTo>
                      <a:pt x="81552" y="3603"/>
                      <a:pt x="72899" y="-105"/>
                      <a:pt x="63928" y="252"/>
                    </a:cubicBezTo>
                  </a:path>
                </a:pathLst>
              </a:custGeom>
              <a:grpFill/>
              <a:ln w="124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CH" noProof="0"/>
              </a:p>
            </p:txBody>
          </p:sp>
        </p:grpSp>
        <p:sp>
          <p:nvSpPr>
            <p:cNvPr id="15" name="Freihandform: Form 14">
              <a:extLst>
                <a:ext uri="{FF2B5EF4-FFF2-40B4-BE49-F238E27FC236}">
                  <a16:creationId xmlns:a16="http://schemas.microsoft.com/office/drawing/2014/main" id="{18C24FD2-AEE2-43CA-8EB3-8E646C2E5E46}"/>
                </a:ext>
              </a:extLst>
            </p:cNvPr>
            <p:cNvSpPr/>
            <p:nvPr/>
          </p:nvSpPr>
          <p:spPr>
            <a:xfrm>
              <a:off x="1159517" y="6556560"/>
              <a:ext cx="96452" cy="108166"/>
            </a:xfrm>
            <a:custGeom>
              <a:avLst/>
              <a:gdLst>
                <a:gd name="connsiteX0" fmla="*/ 23303 w 96452"/>
                <a:gd name="connsiteY0" fmla="*/ 0 h 108166"/>
                <a:gd name="connsiteX1" fmla="*/ 20562 w 96452"/>
                <a:gd name="connsiteY1" fmla="*/ 13708 h 108166"/>
                <a:gd name="connsiteX2" fmla="*/ 20562 w 96452"/>
                <a:gd name="connsiteY2" fmla="*/ 13957 h 108166"/>
                <a:gd name="connsiteX3" fmla="*/ 74271 w 96452"/>
                <a:gd name="connsiteY3" fmla="*/ 13957 h 108166"/>
                <a:gd name="connsiteX4" fmla="*/ 2742 w 96452"/>
                <a:gd name="connsiteY4" fmla="*/ 94957 h 108166"/>
                <a:gd name="connsiteX5" fmla="*/ 2617 w 96452"/>
                <a:gd name="connsiteY5" fmla="*/ 94957 h 108166"/>
                <a:gd name="connsiteX6" fmla="*/ 0 w 96452"/>
                <a:gd name="connsiteY6" fmla="*/ 108166 h 108166"/>
                <a:gd name="connsiteX7" fmla="*/ 76265 w 96452"/>
                <a:gd name="connsiteY7" fmla="*/ 108166 h 108166"/>
                <a:gd name="connsiteX8" fmla="*/ 79006 w 96452"/>
                <a:gd name="connsiteY8" fmla="*/ 94209 h 108166"/>
                <a:gd name="connsiteX9" fmla="*/ 21932 w 96452"/>
                <a:gd name="connsiteY9" fmla="*/ 94209 h 108166"/>
                <a:gd name="connsiteX10" fmla="*/ 93835 w 96452"/>
                <a:gd name="connsiteY10" fmla="*/ 13209 h 108166"/>
                <a:gd name="connsiteX11" fmla="*/ 93835 w 96452"/>
                <a:gd name="connsiteY11" fmla="*/ 13209 h 108166"/>
                <a:gd name="connsiteX12" fmla="*/ 96452 w 96452"/>
                <a:gd name="connsiteY12" fmla="*/ 0 h 108166"/>
                <a:gd name="connsiteX13" fmla="*/ 23303 w 96452"/>
                <a:gd name="connsiteY13" fmla="*/ 0 h 108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6452" h="108166">
                  <a:moveTo>
                    <a:pt x="23303" y="0"/>
                  </a:moveTo>
                  <a:lnTo>
                    <a:pt x="20562" y="13708"/>
                  </a:lnTo>
                  <a:lnTo>
                    <a:pt x="20562" y="13957"/>
                  </a:lnTo>
                  <a:lnTo>
                    <a:pt x="74271" y="13957"/>
                  </a:lnTo>
                  <a:lnTo>
                    <a:pt x="2742" y="94957"/>
                  </a:lnTo>
                  <a:lnTo>
                    <a:pt x="2617" y="94957"/>
                  </a:lnTo>
                  <a:lnTo>
                    <a:pt x="0" y="108166"/>
                  </a:lnTo>
                  <a:lnTo>
                    <a:pt x="76265" y="108166"/>
                  </a:lnTo>
                  <a:lnTo>
                    <a:pt x="79006" y="94209"/>
                  </a:lnTo>
                  <a:lnTo>
                    <a:pt x="21932" y="94209"/>
                  </a:lnTo>
                  <a:lnTo>
                    <a:pt x="93835" y="13209"/>
                  </a:lnTo>
                  <a:lnTo>
                    <a:pt x="93835" y="13209"/>
                  </a:lnTo>
                  <a:lnTo>
                    <a:pt x="96452" y="0"/>
                  </a:lnTo>
                  <a:lnTo>
                    <a:pt x="23303" y="0"/>
                  </a:lnTo>
                  <a:close/>
                </a:path>
              </a:pathLst>
            </a:custGeom>
            <a:grpFill/>
            <a:ln w="12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CH" noProof="0"/>
            </a:p>
          </p:txBody>
        </p:sp>
        <p:sp>
          <p:nvSpPr>
            <p:cNvPr id="16" name="Freihandform: Form 15">
              <a:extLst>
                <a:ext uri="{FF2B5EF4-FFF2-40B4-BE49-F238E27FC236}">
                  <a16:creationId xmlns:a16="http://schemas.microsoft.com/office/drawing/2014/main" id="{AEE7F6F4-4D2C-45B3-A061-9606B2BD36A7}"/>
                </a:ext>
              </a:extLst>
            </p:cNvPr>
            <p:cNvSpPr/>
            <p:nvPr/>
          </p:nvSpPr>
          <p:spPr>
            <a:xfrm>
              <a:off x="1466445" y="6556560"/>
              <a:ext cx="37259" cy="108166"/>
            </a:xfrm>
            <a:custGeom>
              <a:avLst/>
              <a:gdLst>
                <a:gd name="connsiteX0" fmla="*/ 21683 w 37259"/>
                <a:gd name="connsiteY0" fmla="*/ 0 h 108166"/>
                <a:gd name="connsiteX1" fmla="*/ 0 w 37259"/>
                <a:gd name="connsiteY1" fmla="*/ 107917 h 108166"/>
                <a:gd name="connsiteX2" fmla="*/ 0 w 37259"/>
                <a:gd name="connsiteY2" fmla="*/ 108166 h 108166"/>
                <a:gd name="connsiteX3" fmla="*/ 15702 w 37259"/>
                <a:gd name="connsiteY3" fmla="*/ 108166 h 108166"/>
                <a:gd name="connsiteX4" fmla="*/ 37260 w 37259"/>
                <a:gd name="connsiteY4" fmla="*/ 0 h 108166"/>
                <a:gd name="connsiteX5" fmla="*/ 21683 w 37259"/>
                <a:gd name="connsiteY5" fmla="*/ 0 h 108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259" h="108166">
                  <a:moveTo>
                    <a:pt x="21683" y="0"/>
                  </a:moveTo>
                  <a:lnTo>
                    <a:pt x="0" y="107917"/>
                  </a:lnTo>
                  <a:lnTo>
                    <a:pt x="0" y="108166"/>
                  </a:lnTo>
                  <a:lnTo>
                    <a:pt x="15702" y="108166"/>
                  </a:lnTo>
                  <a:lnTo>
                    <a:pt x="37260" y="0"/>
                  </a:lnTo>
                  <a:lnTo>
                    <a:pt x="21683" y="0"/>
                  </a:lnTo>
                  <a:close/>
                </a:path>
              </a:pathLst>
            </a:custGeom>
            <a:grpFill/>
            <a:ln w="12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CH" noProof="0"/>
            </a:p>
          </p:txBody>
        </p:sp>
        <p:grpSp>
          <p:nvGrpSpPr>
            <p:cNvPr id="17" name="Grafik 6">
              <a:extLst>
                <a:ext uri="{FF2B5EF4-FFF2-40B4-BE49-F238E27FC236}">
                  <a16:creationId xmlns:a16="http://schemas.microsoft.com/office/drawing/2014/main" id="{7F7C476A-2849-4D68-9FA2-3A5CFC13C833}"/>
                </a:ext>
              </a:extLst>
            </p:cNvPr>
            <p:cNvGrpSpPr/>
            <p:nvPr/>
          </p:nvGrpSpPr>
          <p:grpSpPr>
            <a:xfrm>
              <a:off x="1518879" y="6507337"/>
              <a:ext cx="191395" cy="158803"/>
              <a:chOff x="1518879" y="6507337"/>
              <a:chExt cx="191395" cy="158803"/>
            </a:xfrm>
            <a:grpFill/>
          </p:grpSpPr>
          <p:sp>
            <p:nvSpPr>
              <p:cNvPr id="18" name="Freihandform: Form 17">
                <a:extLst>
                  <a:ext uri="{FF2B5EF4-FFF2-40B4-BE49-F238E27FC236}">
                    <a16:creationId xmlns:a16="http://schemas.microsoft.com/office/drawing/2014/main" id="{B2186F78-5D28-4695-8B1C-5A3F1A53AAB3}"/>
                  </a:ext>
                </a:extLst>
              </p:cNvPr>
              <p:cNvSpPr/>
              <p:nvPr/>
            </p:nvSpPr>
            <p:spPr>
              <a:xfrm>
                <a:off x="1614114" y="6507337"/>
                <a:ext cx="96160" cy="157638"/>
              </a:xfrm>
              <a:custGeom>
                <a:avLst/>
                <a:gdLst>
                  <a:gd name="connsiteX0" fmla="*/ 66046 w 96160"/>
                  <a:gd name="connsiteY0" fmla="*/ 47852 h 157638"/>
                  <a:gd name="connsiteX1" fmla="*/ 35142 w 96160"/>
                  <a:gd name="connsiteY1" fmla="*/ 60314 h 157638"/>
                  <a:gd name="connsiteX2" fmla="*/ 47603 w 96160"/>
                  <a:gd name="connsiteY2" fmla="*/ 0 h 157638"/>
                  <a:gd name="connsiteX3" fmla="*/ 31652 w 96160"/>
                  <a:gd name="connsiteY3" fmla="*/ 0 h 157638"/>
                  <a:gd name="connsiteX4" fmla="*/ 0 w 96160"/>
                  <a:gd name="connsiteY4" fmla="*/ 157389 h 157638"/>
                  <a:gd name="connsiteX5" fmla="*/ 15701 w 96160"/>
                  <a:gd name="connsiteY5" fmla="*/ 157389 h 157638"/>
                  <a:gd name="connsiteX6" fmla="*/ 28911 w 96160"/>
                  <a:gd name="connsiteY6" fmla="*/ 91218 h 157638"/>
                  <a:gd name="connsiteX7" fmla="*/ 60563 w 96160"/>
                  <a:gd name="connsiteY7" fmla="*/ 62058 h 157638"/>
                  <a:gd name="connsiteX8" fmla="*/ 79837 w 96160"/>
                  <a:gd name="connsiteY8" fmla="*/ 77742 h 157638"/>
                  <a:gd name="connsiteX9" fmla="*/ 79878 w 96160"/>
                  <a:gd name="connsiteY9" fmla="*/ 80875 h 157638"/>
                  <a:gd name="connsiteX10" fmla="*/ 78757 w 96160"/>
                  <a:gd name="connsiteY10" fmla="*/ 90969 h 157638"/>
                  <a:gd name="connsiteX11" fmla="*/ 65423 w 96160"/>
                  <a:gd name="connsiteY11" fmla="*/ 157638 h 157638"/>
                  <a:gd name="connsiteX12" fmla="*/ 81125 w 96160"/>
                  <a:gd name="connsiteY12" fmla="*/ 157638 h 157638"/>
                  <a:gd name="connsiteX13" fmla="*/ 94957 w 96160"/>
                  <a:gd name="connsiteY13" fmla="*/ 89474 h 157638"/>
                  <a:gd name="connsiteX14" fmla="*/ 96078 w 96160"/>
                  <a:gd name="connsiteY14" fmla="*/ 78757 h 157638"/>
                  <a:gd name="connsiteX15" fmla="*/ 69522 w 96160"/>
                  <a:gd name="connsiteY15" fmla="*/ 47902 h 157638"/>
                  <a:gd name="connsiteX16" fmla="*/ 66046 w 96160"/>
                  <a:gd name="connsiteY16" fmla="*/ 47852 h 1576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96160" h="157638">
                    <a:moveTo>
                      <a:pt x="66046" y="47852"/>
                    </a:moveTo>
                    <a:cubicBezTo>
                      <a:pt x="54431" y="47363"/>
                      <a:pt x="43168" y="51904"/>
                      <a:pt x="35142" y="60314"/>
                    </a:cubicBezTo>
                    <a:lnTo>
                      <a:pt x="47603" y="0"/>
                    </a:lnTo>
                    <a:lnTo>
                      <a:pt x="31652" y="0"/>
                    </a:lnTo>
                    <a:lnTo>
                      <a:pt x="0" y="157389"/>
                    </a:lnTo>
                    <a:lnTo>
                      <a:pt x="15701" y="157389"/>
                    </a:lnTo>
                    <a:lnTo>
                      <a:pt x="28911" y="91218"/>
                    </a:lnTo>
                    <a:cubicBezTo>
                      <a:pt x="30603" y="74910"/>
                      <a:pt x="44170" y="62411"/>
                      <a:pt x="60563" y="62058"/>
                    </a:cubicBezTo>
                    <a:cubicBezTo>
                      <a:pt x="70216" y="61067"/>
                      <a:pt x="78845" y="68088"/>
                      <a:pt x="79837" y="77742"/>
                    </a:cubicBezTo>
                    <a:cubicBezTo>
                      <a:pt x="79945" y="78783"/>
                      <a:pt x="79958" y="79832"/>
                      <a:pt x="79878" y="80875"/>
                    </a:cubicBezTo>
                    <a:cubicBezTo>
                      <a:pt x="79822" y="84268"/>
                      <a:pt x="79446" y="87647"/>
                      <a:pt x="78757" y="90969"/>
                    </a:cubicBezTo>
                    <a:lnTo>
                      <a:pt x="65423" y="157638"/>
                    </a:lnTo>
                    <a:lnTo>
                      <a:pt x="81125" y="157638"/>
                    </a:lnTo>
                    <a:lnTo>
                      <a:pt x="94957" y="89474"/>
                    </a:lnTo>
                    <a:cubicBezTo>
                      <a:pt x="95657" y="85943"/>
                      <a:pt x="96034" y="82356"/>
                      <a:pt x="96078" y="78757"/>
                    </a:cubicBezTo>
                    <a:cubicBezTo>
                      <a:pt x="97265" y="62903"/>
                      <a:pt x="85375" y="49089"/>
                      <a:pt x="69522" y="47902"/>
                    </a:cubicBezTo>
                    <a:cubicBezTo>
                      <a:pt x="68365" y="47815"/>
                      <a:pt x="67205" y="47799"/>
                      <a:pt x="66046" y="47852"/>
                    </a:cubicBezTo>
                  </a:path>
                </a:pathLst>
              </a:custGeom>
              <a:grpFill/>
              <a:ln w="124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CH" noProof="0"/>
              </a:p>
            </p:txBody>
          </p:sp>
          <p:sp>
            <p:nvSpPr>
              <p:cNvPr id="19" name="Freihandform: Form 18">
                <a:extLst>
                  <a:ext uri="{FF2B5EF4-FFF2-40B4-BE49-F238E27FC236}">
                    <a16:creationId xmlns:a16="http://schemas.microsoft.com/office/drawing/2014/main" id="{1FE5475E-83C3-4BE3-BBF1-FAE9A6986B3F}"/>
                  </a:ext>
                </a:extLst>
              </p:cNvPr>
              <p:cNvSpPr/>
              <p:nvPr/>
            </p:nvSpPr>
            <p:spPr>
              <a:xfrm>
                <a:off x="1518879" y="6555189"/>
                <a:ext cx="87882" cy="110951"/>
              </a:xfrm>
              <a:custGeom>
                <a:avLst/>
                <a:gdLst>
                  <a:gd name="connsiteX0" fmla="*/ 56853 w 87882"/>
                  <a:gd name="connsiteY0" fmla="*/ 0 h 110951"/>
                  <a:gd name="connsiteX1" fmla="*/ 1649 w 87882"/>
                  <a:gd name="connsiteY1" fmla="*/ 55329 h 110951"/>
                  <a:gd name="connsiteX2" fmla="*/ 153 w 87882"/>
                  <a:gd name="connsiteY2" fmla="*/ 71903 h 110951"/>
                  <a:gd name="connsiteX3" fmla="*/ 32484 w 87882"/>
                  <a:gd name="connsiteY3" fmla="*/ 110801 h 110951"/>
                  <a:gd name="connsiteX4" fmla="*/ 37538 w 87882"/>
                  <a:gd name="connsiteY4" fmla="*/ 110908 h 110951"/>
                  <a:gd name="connsiteX5" fmla="*/ 73552 w 87882"/>
                  <a:gd name="connsiteY5" fmla="*/ 95705 h 110951"/>
                  <a:gd name="connsiteX6" fmla="*/ 73552 w 87882"/>
                  <a:gd name="connsiteY6" fmla="*/ 95705 h 110951"/>
                  <a:gd name="connsiteX7" fmla="*/ 64455 w 87882"/>
                  <a:gd name="connsiteY7" fmla="*/ 84614 h 110951"/>
                  <a:gd name="connsiteX8" fmla="*/ 64455 w 87882"/>
                  <a:gd name="connsiteY8" fmla="*/ 84614 h 110951"/>
                  <a:gd name="connsiteX9" fmla="*/ 64455 w 87882"/>
                  <a:gd name="connsiteY9" fmla="*/ 84614 h 110951"/>
                  <a:gd name="connsiteX10" fmla="*/ 38535 w 87882"/>
                  <a:gd name="connsiteY10" fmla="*/ 97075 h 110951"/>
                  <a:gd name="connsiteX11" fmla="*/ 15233 w 87882"/>
                  <a:gd name="connsiteY11" fmla="*/ 75551 h 110951"/>
                  <a:gd name="connsiteX12" fmla="*/ 15356 w 87882"/>
                  <a:gd name="connsiteY12" fmla="*/ 72152 h 110951"/>
                  <a:gd name="connsiteX13" fmla="*/ 17101 w 87882"/>
                  <a:gd name="connsiteY13" fmla="*/ 55952 h 110951"/>
                  <a:gd name="connsiteX14" fmla="*/ 31058 w 87882"/>
                  <a:gd name="connsiteY14" fmla="*/ 25048 h 110951"/>
                  <a:gd name="connsiteX15" fmla="*/ 55233 w 87882"/>
                  <a:gd name="connsiteY15" fmla="*/ 14206 h 110951"/>
                  <a:gd name="connsiteX16" fmla="*/ 76293 w 87882"/>
                  <a:gd name="connsiteY16" fmla="*/ 26668 h 110951"/>
                  <a:gd name="connsiteX17" fmla="*/ 76293 w 87882"/>
                  <a:gd name="connsiteY17" fmla="*/ 26668 h 110951"/>
                  <a:gd name="connsiteX18" fmla="*/ 87883 w 87882"/>
                  <a:gd name="connsiteY18" fmla="*/ 16823 h 110951"/>
                  <a:gd name="connsiteX19" fmla="*/ 87883 w 87882"/>
                  <a:gd name="connsiteY19" fmla="*/ 16823 h 110951"/>
                  <a:gd name="connsiteX20" fmla="*/ 56729 w 87882"/>
                  <a:gd name="connsiteY20" fmla="*/ 748 h 1109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87882" h="110951">
                    <a:moveTo>
                      <a:pt x="56853" y="0"/>
                    </a:moveTo>
                    <a:cubicBezTo>
                      <a:pt x="28192" y="0"/>
                      <a:pt x="8129" y="20188"/>
                      <a:pt x="1649" y="55329"/>
                    </a:cubicBezTo>
                    <a:cubicBezTo>
                      <a:pt x="671" y="60800"/>
                      <a:pt x="170" y="66345"/>
                      <a:pt x="153" y="71903"/>
                    </a:cubicBezTo>
                    <a:cubicBezTo>
                      <a:pt x="-1660" y="91572"/>
                      <a:pt x="12814" y="108987"/>
                      <a:pt x="32484" y="110801"/>
                    </a:cubicBezTo>
                    <a:cubicBezTo>
                      <a:pt x="34163" y="110955"/>
                      <a:pt x="35853" y="110991"/>
                      <a:pt x="37538" y="110908"/>
                    </a:cubicBezTo>
                    <a:cubicBezTo>
                      <a:pt x="51112" y="110955"/>
                      <a:pt x="64118" y="105465"/>
                      <a:pt x="73552" y="95705"/>
                    </a:cubicBezTo>
                    <a:lnTo>
                      <a:pt x="73552" y="95705"/>
                    </a:lnTo>
                    <a:lnTo>
                      <a:pt x="64455" y="84614"/>
                    </a:lnTo>
                    <a:lnTo>
                      <a:pt x="64455" y="84614"/>
                    </a:lnTo>
                    <a:lnTo>
                      <a:pt x="64455" y="84614"/>
                    </a:lnTo>
                    <a:cubicBezTo>
                      <a:pt x="58138" y="92466"/>
                      <a:pt x="48613" y="97045"/>
                      <a:pt x="38535" y="97075"/>
                    </a:cubicBezTo>
                    <a:cubicBezTo>
                      <a:pt x="26157" y="97566"/>
                      <a:pt x="15724" y="87929"/>
                      <a:pt x="15233" y="75551"/>
                    </a:cubicBezTo>
                    <a:cubicBezTo>
                      <a:pt x="15188" y="74416"/>
                      <a:pt x="15229" y="73280"/>
                      <a:pt x="15356" y="72152"/>
                    </a:cubicBezTo>
                    <a:cubicBezTo>
                      <a:pt x="15424" y="66709"/>
                      <a:pt x="16008" y="61285"/>
                      <a:pt x="17101" y="55952"/>
                    </a:cubicBezTo>
                    <a:cubicBezTo>
                      <a:pt x="18838" y="44568"/>
                      <a:pt x="23666" y="33878"/>
                      <a:pt x="31058" y="25048"/>
                    </a:cubicBezTo>
                    <a:cubicBezTo>
                      <a:pt x="37213" y="18167"/>
                      <a:pt x="46002" y="14225"/>
                      <a:pt x="55233" y="14206"/>
                    </a:cubicBezTo>
                    <a:cubicBezTo>
                      <a:pt x="64085" y="13892"/>
                      <a:pt x="72308" y="18758"/>
                      <a:pt x="76293" y="26668"/>
                    </a:cubicBezTo>
                    <a:lnTo>
                      <a:pt x="76293" y="26668"/>
                    </a:lnTo>
                    <a:lnTo>
                      <a:pt x="87883" y="16823"/>
                    </a:lnTo>
                    <a:lnTo>
                      <a:pt x="87883" y="16823"/>
                    </a:lnTo>
                    <a:cubicBezTo>
                      <a:pt x="81104" y="6298"/>
                      <a:pt x="69235" y="174"/>
                      <a:pt x="56729" y="748"/>
                    </a:cubicBezTo>
                  </a:path>
                </a:pathLst>
              </a:custGeom>
              <a:grpFill/>
              <a:ln w="124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CH" noProof="0"/>
              </a:p>
            </p:txBody>
          </p:sp>
        </p:grpSp>
        <p:sp>
          <p:nvSpPr>
            <p:cNvPr id="20" name="Freihandform: Form 19">
              <a:extLst>
                <a:ext uri="{FF2B5EF4-FFF2-40B4-BE49-F238E27FC236}">
                  <a16:creationId xmlns:a16="http://schemas.microsoft.com/office/drawing/2014/main" id="{41B77B6E-E7CB-412B-95AC-A9322C6799BB}"/>
                </a:ext>
              </a:extLst>
            </p:cNvPr>
            <p:cNvSpPr/>
            <p:nvPr/>
          </p:nvSpPr>
          <p:spPr>
            <a:xfrm>
              <a:off x="1493985" y="6507088"/>
              <a:ext cx="19689" cy="19689"/>
            </a:xfrm>
            <a:custGeom>
              <a:avLst/>
              <a:gdLst>
                <a:gd name="connsiteX0" fmla="*/ 3988 w 19689"/>
                <a:gd name="connsiteY0" fmla="*/ 0 h 19689"/>
                <a:gd name="connsiteX1" fmla="*/ 0 w 19689"/>
                <a:gd name="connsiteY1" fmla="*/ 19689 h 19689"/>
                <a:gd name="connsiteX2" fmla="*/ 15826 w 19689"/>
                <a:gd name="connsiteY2" fmla="*/ 19689 h 19689"/>
                <a:gd name="connsiteX3" fmla="*/ 19689 w 19689"/>
                <a:gd name="connsiteY3" fmla="*/ 0 h 19689"/>
                <a:gd name="connsiteX4" fmla="*/ 3988 w 19689"/>
                <a:gd name="connsiteY4" fmla="*/ 0 h 19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689" h="19689">
                  <a:moveTo>
                    <a:pt x="3988" y="0"/>
                  </a:moveTo>
                  <a:lnTo>
                    <a:pt x="0" y="19689"/>
                  </a:lnTo>
                  <a:lnTo>
                    <a:pt x="15826" y="19689"/>
                  </a:lnTo>
                  <a:lnTo>
                    <a:pt x="19689" y="0"/>
                  </a:lnTo>
                  <a:lnTo>
                    <a:pt x="3988" y="0"/>
                  </a:lnTo>
                  <a:close/>
                </a:path>
              </a:pathLst>
            </a:custGeom>
            <a:grpFill/>
            <a:ln w="12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CH" noProof="0"/>
            </a:p>
          </p:txBody>
        </p:sp>
        <p:sp>
          <p:nvSpPr>
            <p:cNvPr id="21" name="Freihandform: Form 20">
              <a:extLst>
                <a:ext uri="{FF2B5EF4-FFF2-40B4-BE49-F238E27FC236}">
                  <a16:creationId xmlns:a16="http://schemas.microsoft.com/office/drawing/2014/main" id="{832E5C1A-13CE-49A6-B590-B6EAA5F9E1AD}"/>
                </a:ext>
              </a:extLst>
            </p:cNvPr>
            <p:cNvSpPr/>
            <p:nvPr/>
          </p:nvSpPr>
          <p:spPr>
            <a:xfrm>
              <a:off x="1340708" y="6507088"/>
              <a:ext cx="19689" cy="19689"/>
            </a:xfrm>
            <a:custGeom>
              <a:avLst/>
              <a:gdLst>
                <a:gd name="connsiteX0" fmla="*/ 3988 w 19689"/>
                <a:gd name="connsiteY0" fmla="*/ 0 h 19689"/>
                <a:gd name="connsiteX1" fmla="*/ 0 w 19689"/>
                <a:gd name="connsiteY1" fmla="*/ 19689 h 19689"/>
                <a:gd name="connsiteX2" fmla="*/ 15826 w 19689"/>
                <a:gd name="connsiteY2" fmla="*/ 19689 h 19689"/>
                <a:gd name="connsiteX3" fmla="*/ 19689 w 19689"/>
                <a:gd name="connsiteY3" fmla="*/ 0 h 19689"/>
                <a:gd name="connsiteX4" fmla="*/ 3988 w 19689"/>
                <a:gd name="connsiteY4" fmla="*/ 0 h 19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689" h="19689">
                  <a:moveTo>
                    <a:pt x="3988" y="0"/>
                  </a:moveTo>
                  <a:lnTo>
                    <a:pt x="0" y="19689"/>
                  </a:lnTo>
                  <a:lnTo>
                    <a:pt x="15826" y="19689"/>
                  </a:lnTo>
                  <a:lnTo>
                    <a:pt x="19689" y="0"/>
                  </a:lnTo>
                  <a:lnTo>
                    <a:pt x="3988" y="0"/>
                  </a:lnTo>
                  <a:close/>
                </a:path>
              </a:pathLst>
            </a:custGeom>
            <a:grpFill/>
            <a:ln w="12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CH" noProof="0"/>
            </a:p>
          </p:txBody>
        </p:sp>
        <p:sp>
          <p:nvSpPr>
            <p:cNvPr id="22" name="Freihandform: Form 21">
              <a:extLst>
                <a:ext uri="{FF2B5EF4-FFF2-40B4-BE49-F238E27FC236}">
                  <a16:creationId xmlns:a16="http://schemas.microsoft.com/office/drawing/2014/main" id="{63AE00B0-780F-4053-8FE9-B7D321217AFF}"/>
                </a:ext>
              </a:extLst>
            </p:cNvPr>
            <p:cNvSpPr/>
            <p:nvPr/>
          </p:nvSpPr>
          <p:spPr>
            <a:xfrm>
              <a:off x="1298712" y="6507088"/>
              <a:ext cx="19689" cy="19689"/>
            </a:xfrm>
            <a:custGeom>
              <a:avLst/>
              <a:gdLst>
                <a:gd name="connsiteX0" fmla="*/ 3988 w 19689"/>
                <a:gd name="connsiteY0" fmla="*/ 0 h 19689"/>
                <a:gd name="connsiteX1" fmla="*/ 0 w 19689"/>
                <a:gd name="connsiteY1" fmla="*/ 19689 h 19689"/>
                <a:gd name="connsiteX2" fmla="*/ 15702 w 19689"/>
                <a:gd name="connsiteY2" fmla="*/ 19689 h 19689"/>
                <a:gd name="connsiteX3" fmla="*/ 19689 w 19689"/>
                <a:gd name="connsiteY3" fmla="*/ 0 h 19689"/>
                <a:gd name="connsiteX4" fmla="*/ 3988 w 19689"/>
                <a:gd name="connsiteY4" fmla="*/ 0 h 19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689" h="19689">
                  <a:moveTo>
                    <a:pt x="3988" y="0"/>
                  </a:moveTo>
                  <a:lnTo>
                    <a:pt x="0" y="19689"/>
                  </a:lnTo>
                  <a:lnTo>
                    <a:pt x="15702" y="19689"/>
                  </a:lnTo>
                  <a:lnTo>
                    <a:pt x="19689" y="0"/>
                  </a:lnTo>
                  <a:lnTo>
                    <a:pt x="3988" y="0"/>
                  </a:lnTo>
                  <a:close/>
                </a:path>
              </a:pathLst>
            </a:custGeom>
            <a:grpFill/>
            <a:ln w="12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CH" noProof="0"/>
            </a:p>
          </p:txBody>
        </p:sp>
        <p:sp>
          <p:nvSpPr>
            <p:cNvPr id="23" name="Freihandform: Form 22">
              <a:extLst>
                <a:ext uri="{FF2B5EF4-FFF2-40B4-BE49-F238E27FC236}">
                  <a16:creationId xmlns:a16="http://schemas.microsoft.com/office/drawing/2014/main" id="{2406CEAF-7399-4CCB-A322-03F0BA2532F5}"/>
                </a:ext>
              </a:extLst>
            </p:cNvPr>
            <p:cNvSpPr/>
            <p:nvPr/>
          </p:nvSpPr>
          <p:spPr>
            <a:xfrm>
              <a:off x="731837" y="6507088"/>
              <a:ext cx="417960" cy="157638"/>
            </a:xfrm>
            <a:custGeom>
              <a:avLst/>
              <a:gdLst>
                <a:gd name="connsiteX0" fmla="*/ 368612 w 417960"/>
                <a:gd name="connsiteY0" fmla="*/ 0 h 157638"/>
                <a:gd name="connsiteX1" fmla="*/ 356151 w 417960"/>
                <a:gd name="connsiteY1" fmla="*/ 61062 h 157638"/>
                <a:gd name="connsiteX2" fmla="*/ 320760 w 417960"/>
                <a:gd name="connsiteY2" fmla="*/ 61062 h 157638"/>
                <a:gd name="connsiteX3" fmla="*/ 333222 w 417960"/>
                <a:gd name="connsiteY3" fmla="*/ 0 h 157638"/>
                <a:gd name="connsiteX4" fmla="*/ 31652 w 417960"/>
                <a:gd name="connsiteY4" fmla="*/ 0 h 157638"/>
                <a:gd name="connsiteX5" fmla="*/ 0 w 417960"/>
                <a:gd name="connsiteY5" fmla="*/ 157638 h 157638"/>
                <a:gd name="connsiteX6" fmla="*/ 120254 w 417960"/>
                <a:gd name="connsiteY6" fmla="*/ 157638 h 157638"/>
                <a:gd name="connsiteX7" fmla="*/ 128105 w 417960"/>
                <a:gd name="connsiteY7" fmla="*/ 118260 h 157638"/>
                <a:gd name="connsiteX8" fmla="*/ 57074 w 417960"/>
                <a:gd name="connsiteY8" fmla="*/ 118260 h 157638"/>
                <a:gd name="connsiteX9" fmla="*/ 61435 w 417960"/>
                <a:gd name="connsiteY9" fmla="*/ 96577 h 157638"/>
                <a:gd name="connsiteX10" fmla="*/ 132342 w 417960"/>
                <a:gd name="connsiteY10" fmla="*/ 96577 h 157638"/>
                <a:gd name="connsiteX11" fmla="*/ 139569 w 417960"/>
                <a:gd name="connsiteY11" fmla="*/ 61062 h 157638"/>
                <a:gd name="connsiteX12" fmla="*/ 68538 w 417960"/>
                <a:gd name="connsiteY12" fmla="*/ 61062 h 157638"/>
                <a:gd name="connsiteX13" fmla="*/ 72900 w 417960"/>
                <a:gd name="connsiteY13" fmla="*/ 39378 h 157638"/>
                <a:gd name="connsiteX14" fmla="*/ 185303 w 417960"/>
                <a:gd name="connsiteY14" fmla="*/ 39378 h 157638"/>
                <a:gd name="connsiteX15" fmla="*/ 161626 w 417960"/>
                <a:gd name="connsiteY15" fmla="*/ 157638 h 157638"/>
                <a:gd name="connsiteX16" fmla="*/ 210849 w 417960"/>
                <a:gd name="connsiteY16" fmla="*/ 157638 h 157638"/>
                <a:gd name="connsiteX17" fmla="*/ 234651 w 417960"/>
                <a:gd name="connsiteY17" fmla="*/ 39378 h 157638"/>
                <a:gd name="connsiteX18" fmla="*/ 276023 w 417960"/>
                <a:gd name="connsiteY18" fmla="*/ 39378 h 157638"/>
                <a:gd name="connsiteX19" fmla="*/ 252222 w 417960"/>
                <a:gd name="connsiteY19" fmla="*/ 157638 h 157638"/>
                <a:gd name="connsiteX20" fmla="*/ 301569 w 417960"/>
                <a:gd name="connsiteY20" fmla="*/ 157638 h 157638"/>
                <a:gd name="connsiteX21" fmla="*/ 313657 w 417960"/>
                <a:gd name="connsiteY21" fmla="*/ 96577 h 157638"/>
                <a:gd name="connsiteX22" fmla="*/ 349172 w 417960"/>
                <a:gd name="connsiteY22" fmla="*/ 96577 h 157638"/>
                <a:gd name="connsiteX23" fmla="*/ 336960 w 417960"/>
                <a:gd name="connsiteY23" fmla="*/ 157638 h 157638"/>
                <a:gd name="connsiteX24" fmla="*/ 386308 w 417960"/>
                <a:gd name="connsiteY24" fmla="*/ 157638 h 157638"/>
                <a:gd name="connsiteX25" fmla="*/ 417960 w 417960"/>
                <a:gd name="connsiteY25" fmla="*/ 0 h 157638"/>
                <a:gd name="connsiteX26" fmla="*/ 368612 w 417960"/>
                <a:gd name="connsiteY26" fmla="*/ 0 h 157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17960" h="157638">
                  <a:moveTo>
                    <a:pt x="368612" y="0"/>
                  </a:moveTo>
                  <a:lnTo>
                    <a:pt x="356151" y="61062"/>
                  </a:lnTo>
                  <a:lnTo>
                    <a:pt x="320760" y="61062"/>
                  </a:lnTo>
                  <a:lnTo>
                    <a:pt x="333222" y="0"/>
                  </a:lnTo>
                  <a:lnTo>
                    <a:pt x="31652" y="0"/>
                  </a:lnTo>
                  <a:lnTo>
                    <a:pt x="0" y="157638"/>
                  </a:lnTo>
                  <a:lnTo>
                    <a:pt x="120254" y="157638"/>
                  </a:lnTo>
                  <a:lnTo>
                    <a:pt x="128105" y="118260"/>
                  </a:lnTo>
                  <a:lnTo>
                    <a:pt x="57074" y="118260"/>
                  </a:lnTo>
                  <a:lnTo>
                    <a:pt x="61435" y="96577"/>
                  </a:lnTo>
                  <a:lnTo>
                    <a:pt x="132342" y="96577"/>
                  </a:lnTo>
                  <a:lnTo>
                    <a:pt x="139569" y="61062"/>
                  </a:lnTo>
                  <a:lnTo>
                    <a:pt x="68538" y="61062"/>
                  </a:lnTo>
                  <a:lnTo>
                    <a:pt x="72900" y="39378"/>
                  </a:lnTo>
                  <a:lnTo>
                    <a:pt x="185303" y="39378"/>
                  </a:lnTo>
                  <a:lnTo>
                    <a:pt x="161626" y="157638"/>
                  </a:lnTo>
                  <a:lnTo>
                    <a:pt x="210849" y="157638"/>
                  </a:lnTo>
                  <a:lnTo>
                    <a:pt x="234651" y="39378"/>
                  </a:lnTo>
                  <a:lnTo>
                    <a:pt x="276023" y="39378"/>
                  </a:lnTo>
                  <a:lnTo>
                    <a:pt x="252222" y="157638"/>
                  </a:lnTo>
                  <a:lnTo>
                    <a:pt x="301569" y="157638"/>
                  </a:lnTo>
                  <a:lnTo>
                    <a:pt x="313657" y="96577"/>
                  </a:lnTo>
                  <a:lnTo>
                    <a:pt x="349172" y="96577"/>
                  </a:lnTo>
                  <a:lnTo>
                    <a:pt x="336960" y="157638"/>
                  </a:lnTo>
                  <a:lnTo>
                    <a:pt x="386308" y="157638"/>
                  </a:lnTo>
                  <a:lnTo>
                    <a:pt x="417960" y="0"/>
                  </a:lnTo>
                  <a:lnTo>
                    <a:pt x="368612" y="0"/>
                  </a:lnTo>
                  <a:close/>
                </a:path>
              </a:pathLst>
            </a:custGeom>
            <a:grpFill/>
            <a:ln w="12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CH" noProof="0"/>
            </a:p>
          </p:txBody>
        </p:sp>
      </p:grpSp>
    </p:spTree>
    <p:extLst>
      <p:ext uri="{BB962C8B-B14F-4D97-AF65-F5344CB8AC3E}">
        <p14:creationId xmlns:p14="http://schemas.microsoft.com/office/powerpoint/2010/main" val="37168353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sv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29CEF804-E58C-481B-A606-7D35AF68F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260351"/>
            <a:ext cx="10728325" cy="90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CH" noProof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5C6EC0D-393C-42F2-B6A7-B19C9B098F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1837" y="1412875"/>
            <a:ext cx="10728325" cy="468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CH" noProof="0"/>
              <a:t>Mastertextformat bearbeiten</a:t>
            </a:r>
          </a:p>
          <a:p>
            <a:pPr lvl="1"/>
            <a:r>
              <a:rPr lang="de-CH" noProof="0"/>
              <a:t>Zweite Ebene</a:t>
            </a:r>
          </a:p>
          <a:p>
            <a:pPr lvl="2"/>
            <a:r>
              <a:rPr lang="de-CH" noProof="0"/>
              <a:t>Dritte Ebene</a:t>
            </a:r>
          </a:p>
          <a:p>
            <a:pPr lvl="3"/>
            <a:r>
              <a:rPr lang="de-CH" noProof="0"/>
              <a:t>Vierte Ebene</a:t>
            </a:r>
          </a:p>
          <a:p>
            <a:pPr lvl="4"/>
            <a:r>
              <a:rPr lang="de-CH" noProof="0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7C96E51-36C9-4BEE-A761-33378A0DF0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473692" y="6522444"/>
            <a:ext cx="612000" cy="216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fld id="{07AFD7E9-0518-4548-8666-C71A60005437}" type="datetime1">
              <a:rPr lang="de-CH" noProof="0" smtClean="0"/>
              <a:t>24.05.2025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11EC403-6E63-4450-AFDD-66CA49D6CC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23314" y="6522444"/>
            <a:ext cx="5400000" cy="216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="0">
                <a:solidFill>
                  <a:schemeClr val="tx1"/>
                </a:solidFill>
              </a:defRPr>
            </a:lvl1pPr>
          </a:lstStyle>
          <a:p>
            <a:r>
              <a:rPr lang="de-CH" dirty="0">
                <a:cs typeface="Arial" charset="0"/>
              </a:rPr>
              <a:t>Institute for </a:t>
            </a:r>
            <a:r>
              <a:rPr lang="de-CH" dirty="0" err="1">
                <a:cs typeface="Arial" charset="0"/>
              </a:rPr>
              <a:t>Construction</a:t>
            </a:r>
            <a:r>
              <a:rPr lang="de-CH" dirty="0">
                <a:cs typeface="Arial" charset="0"/>
              </a:rPr>
              <a:t> </a:t>
            </a:r>
            <a:r>
              <a:rPr lang="de-CH" dirty="0" err="1">
                <a:cs typeface="Arial" charset="0"/>
              </a:rPr>
              <a:t>and</a:t>
            </a:r>
            <a:r>
              <a:rPr lang="de-CH" dirty="0">
                <a:cs typeface="Arial" charset="0"/>
              </a:rPr>
              <a:t> Infrastructure Management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FDFCC57-7DDC-4B2C-A6BE-862DAF9C9F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37585" y="6522444"/>
            <a:ext cx="322577" cy="216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5ACA52AF-F19D-405C-AD5F-7D94B96A5CC3}" type="slidenum">
              <a:rPr lang="de-CH" noProof="0" smtClean="0"/>
              <a:pPr/>
              <a:t>‹Nr.›</a:t>
            </a:fld>
            <a:endParaRPr lang="de-CH" noProof="0"/>
          </a:p>
        </p:txBody>
      </p:sp>
      <p:pic>
        <p:nvPicPr>
          <p:cNvPr id="8" name="Picture 5">
            <a:extLst>
              <a:ext uri="{FF2B5EF4-FFF2-40B4-BE49-F238E27FC236}">
                <a16:creationId xmlns:a16="http://schemas.microsoft.com/office/drawing/2014/main" id="{7C7B3997-9380-584B-955D-EA6EDD8DEED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1976138" y="6371655"/>
            <a:ext cx="287337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Grafik 6">
            <a:extLst>
              <a:ext uri="{FF2B5EF4-FFF2-40B4-BE49-F238E27FC236}">
                <a16:creationId xmlns:a16="http://schemas.microsoft.com/office/drawing/2014/main" id="{A1EEAA64-CCFB-9548-8DF6-3958AF2BF35E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062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0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0000" indent="-2700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38163" indent="-271463" algn="l" defTabSz="914400" rtl="0" eaLnBrk="1" latinLnBrk="0" hangingPunct="1">
        <a:lnSpc>
          <a:spcPct val="100000"/>
        </a:lnSpc>
        <a:spcBef>
          <a:spcPts val="500"/>
        </a:spcBef>
        <a:buFont typeface="Symbol" panose="05050102010706020507" pitchFamily="18" charset="2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10000" indent="-270000" algn="l" defTabSz="914400" rtl="0" eaLnBrk="1" latinLnBrk="0" hangingPunct="1">
        <a:lnSpc>
          <a:spcPct val="100000"/>
        </a:lnSpc>
        <a:spcBef>
          <a:spcPts val="500"/>
        </a:spcBef>
        <a:buFont typeface="Symbol" panose="05050102010706020507" pitchFamily="18" charset="2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80000" indent="-271463" algn="l" defTabSz="914400" rtl="0" eaLnBrk="1" latinLnBrk="0" hangingPunct="1">
        <a:lnSpc>
          <a:spcPct val="100000"/>
        </a:lnSpc>
        <a:spcBef>
          <a:spcPts val="500"/>
        </a:spcBef>
        <a:buFont typeface="Symbol" panose="05050102010706020507" pitchFamily="18" charset="2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50000" indent="-270000" algn="l" defTabSz="914400" rtl="0" eaLnBrk="1" latinLnBrk="0" hangingPunct="1">
        <a:lnSpc>
          <a:spcPct val="100000"/>
        </a:lnSpc>
        <a:spcBef>
          <a:spcPts val="500"/>
        </a:spcBef>
        <a:buFont typeface="Symbol" panose="05050102010706020507" pitchFamily="18" charset="2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461" userDrawn="1">
          <p15:clr>
            <a:srgbClr val="F26B43"/>
          </p15:clr>
        </p15:guide>
        <p15:guide id="3" pos="7219" userDrawn="1">
          <p15:clr>
            <a:srgbClr val="F26B43"/>
          </p15:clr>
        </p15:guide>
        <p15:guide id="4" orient="horz" pos="164" userDrawn="1">
          <p15:clr>
            <a:srgbClr val="F26B43"/>
          </p15:clr>
        </p15:guide>
        <p15:guide id="5" orient="horz" pos="890" userDrawn="1">
          <p15:clr>
            <a:srgbClr val="F26B43"/>
          </p15:clr>
        </p15:guide>
        <p15:guide id="6" orient="horz" pos="4201" userDrawn="1">
          <p15:clr>
            <a:srgbClr val="F26B43"/>
          </p15:clr>
        </p15:guide>
        <p15:guide id="7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4.xml"/><Relationship Id="rId11" Type="http://schemas.openxmlformats.org/officeDocument/2006/relationships/image" Target="../media/image19.png"/><Relationship Id="rId5" Type="http://schemas.openxmlformats.org/officeDocument/2006/relationships/diagramQuickStyle" Target="../diagrams/quickStyle4.xml"/><Relationship Id="rId10" Type="http://schemas.openxmlformats.org/officeDocument/2006/relationships/image" Target="../media/image20.png"/><Relationship Id="rId4" Type="http://schemas.openxmlformats.org/officeDocument/2006/relationships/diagramLayout" Target="../diagrams/layout4.xml"/><Relationship Id="rId9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5.xml"/><Relationship Id="rId11" Type="http://schemas.openxmlformats.org/officeDocument/2006/relationships/image" Target="../media/image24.png"/><Relationship Id="rId5" Type="http://schemas.openxmlformats.org/officeDocument/2006/relationships/diagramQuickStyle" Target="../diagrams/quickStyle5.xml"/><Relationship Id="rId10" Type="http://schemas.openxmlformats.org/officeDocument/2006/relationships/image" Target="../media/image23.png"/><Relationship Id="rId4" Type="http://schemas.openxmlformats.org/officeDocument/2006/relationships/diagramLayout" Target="../diagrams/layout5.xml"/><Relationship Id="rId9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6.xml"/><Relationship Id="rId11" Type="http://schemas.openxmlformats.org/officeDocument/2006/relationships/image" Target="../media/image16.png"/><Relationship Id="rId5" Type="http://schemas.openxmlformats.org/officeDocument/2006/relationships/diagramQuickStyle" Target="../diagrams/quickStyle6.xml"/><Relationship Id="rId10" Type="http://schemas.openxmlformats.org/officeDocument/2006/relationships/image" Target="../media/image23.png"/><Relationship Id="rId4" Type="http://schemas.openxmlformats.org/officeDocument/2006/relationships/diagramLayout" Target="../diagrams/layout6.xml"/><Relationship Id="rId9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Relationship Id="rId9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2.xml"/><Relationship Id="rId13" Type="http://schemas.openxmlformats.org/officeDocument/2006/relationships/image" Target="../media/image30.png"/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12" Type="http://schemas.microsoft.com/office/2007/relationships/diagramDrawing" Target="../diagrams/drawing12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11.xml"/><Relationship Id="rId11" Type="http://schemas.openxmlformats.org/officeDocument/2006/relationships/diagramColors" Target="../diagrams/colors12.xml"/><Relationship Id="rId5" Type="http://schemas.openxmlformats.org/officeDocument/2006/relationships/diagramQuickStyle" Target="../diagrams/quickStyle11.xml"/><Relationship Id="rId10" Type="http://schemas.openxmlformats.org/officeDocument/2006/relationships/diagramQuickStyle" Target="../diagrams/quickStyle12.xml"/><Relationship Id="rId4" Type="http://schemas.openxmlformats.org/officeDocument/2006/relationships/diagramLayout" Target="../diagrams/layout11.xml"/><Relationship Id="rId9" Type="http://schemas.openxmlformats.org/officeDocument/2006/relationships/diagramLayout" Target="../diagrams/layout1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diagramData" Target="../diagrams/data13.xml"/><Relationship Id="rId7" Type="http://schemas.microsoft.com/office/2007/relationships/diagramDrawing" Target="../diagrams/drawing13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13.xml"/><Relationship Id="rId5" Type="http://schemas.openxmlformats.org/officeDocument/2006/relationships/diagramQuickStyle" Target="../diagrams/quickStyle13.xml"/><Relationship Id="rId4" Type="http://schemas.openxmlformats.org/officeDocument/2006/relationships/diagramLayout" Target="../diagrams/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4.xml"/><Relationship Id="rId3" Type="http://schemas.openxmlformats.org/officeDocument/2006/relationships/image" Target="../media/image32.png"/><Relationship Id="rId7" Type="http://schemas.openxmlformats.org/officeDocument/2006/relationships/diagramColors" Target="../diagrams/colors14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Relationship Id="rId6" Type="http://schemas.openxmlformats.org/officeDocument/2006/relationships/diagramQuickStyle" Target="../diagrams/quickStyle14.xml"/><Relationship Id="rId5" Type="http://schemas.openxmlformats.org/officeDocument/2006/relationships/diagramLayout" Target="../diagrams/layout14.xml"/><Relationship Id="rId10" Type="http://schemas.openxmlformats.org/officeDocument/2006/relationships/image" Target="../media/image34.png"/><Relationship Id="rId4" Type="http://schemas.openxmlformats.org/officeDocument/2006/relationships/diagramData" Target="../diagrams/data14.xml"/><Relationship Id="rId9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png"/><Relationship Id="rId3" Type="http://schemas.openxmlformats.org/officeDocument/2006/relationships/diagramData" Target="../diagrams/data15.xml"/><Relationship Id="rId7" Type="http://schemas.microsoft.com/office/2007/relationships/diagramDrawing" Target="../diagrams/drawing15.xml"/><Relationship Id="rId12" Type="http://schemas.openxmlformats.org/officeDocument/2006/relationships/image" Target="../media/image3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15.xml"/><Relationship Id="rId11" Type="http://schemas.openxmlformats.org/officeDocument/2006/relationships/image" Target="../media/image38.png"/><Relationship Id="rId5" Type="http://schemas.openxmlformats.org/officeDocument/2006/relationships/diagramQuickStyle" Target="../diagrams/quickStyle15.xml"/><Relationship Id="rId10" Type="http://schemas.openxmlformats.org/officeDocument/2006/relationships/image" Target="../media/image37.png"/><Relationship Id="rId4" Type="http://schemas.openxmlformats.org/officeDocument/2006/relationships/diagramLayout" Target="../diagrams/layout15.xml"/><Relationship Id="rId9" Type="http://schemas.openxmlformats.org/officeDocument/2006/relationships/image" Target="../media/image36.png"/><Relationship Id="rId14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6.xml"/><Relationship Id="rId7" Type="http://schemas.microsoft.com/office/2007/relationships/diagramDrawing" Target="../diagrams/drawing16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16.xml"/><Relationship Id="rId5" Type="http://schemas.openxmlformats.org/officeDocument/2006/relationships/diagramQuickStyle" Target="../diagrams/quickStyle16.xml"/><Relationship Id="rId4" Type="http://schemas.openxmlformats.org/officeDocument/2006/relationships/diagramLayout" Target="../diagrams/layout16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8.xml"/><Relationship Id="rId3" Type="http://schemas.openxmlformats.org/officeDocument/2006/relationships/diagramData" Target="../diagrams/data17.xml"/><Relationship Id="rId7" Type="http://schemas.microsoft.com/office/2007/relationships/diagramDrawing" Target="../diagrams/drawing17.xml"/><Relationship Id="rId12" Type="http://schemas.microsoft.com/office/2007/relationships/diagramDrawing" Target="../diagrams/drawing18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17.xml"/><Relationship Id="rId11" Type="http://schemas.openxmlformats.org/officeDocument/2006/relationships/diagramColors" Target="../diagrams/colors18.xml"/><Relationship Id="rId5" Type="http://schemas.openxmlformats.org/officeDocument/2006/relationships/diagramQuickStyle" Target="../diagrams/quickStyle17.xml"/><Relationship Id="rId10" Type="http://schemas.openxmlformats.org/officeDocument/2006/relationships/diagramQuickStyle" Target="../diagrams/quickStyle18.xml"/><Relationship Id="rId4" Type="http://schemas.openxmlformats.org/officeDocument/2006/relationships/diagramLayout" Target="../diagrams/layout17.xml"/><Relationship Id="rId9" Type="http://schemas.openxmlformats.org/officeDocument/2006/relationships/diagramLayout" Target="../diagrams/layout1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Relationship Id="rId9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3.xml"/><Relationship Id="rId11" Type="http://schemas.openxmlformats.org/officeDocument/2006/relationships/image" Target="../media/image21.jpg"/><Relationship Id="rId5" Type="http://schemas.openxmlformats.org/officeDocument/2006/relationships/diagramQuickStyle" Target="../diagrams/quickStyle3.xml"/><Relationship Id="rId10" Type="http://schemas.openxmlformats.org/officeDocument/2006/relationships/image" Target="../media/image20.png"/><Relationship Id="rId4" Type="http://schemas.openxmlformats.org/officeDocument/2006/relationships/diagramLayout" Target="../diagrams/layout3.xml"/><Relationship Id="rId9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Bildplatzhalter 18" descr="Ein Bild, das Gebäude, Stadt, Schloss, Turm enthält.&#10;&#10;Automatisch generierte Beschreibung">
            <a:extLst>
              <a:ext uri="{FF2B5EF4-FFF2-40B4-BE49-F238E27FC236}">
                <a16:creationId xmlns:a16="http://schemas.microsoft.com/office/drawing/2014/main" id="{882FF669-564A-4497-A386-BA8B28F256B8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" b="461"/>
          <a:stretch>
            <a:fillRect/>
          </a:stretch>
        </p:blipFill>
        <p:spPr/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AC1FB292-90C1-439C-8480-EB4116CF23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233537"/>
            <a:ext cx="6998208" cy="2907509"/>
          </a:xfrm>
        </p:spPr>
        <p:txBody>
          <a:bodyPr/>
          <a:lstStyle/>
          <a:p>
            <a:r>
              <a:rPr lang="de-DE" dirty="0" err="1"/>
              <a:t>Automating</a:t>
            </a:r>
            <a:r>
              <a:rPr lang="de-DE" dirty="0"/>
              <a:t> Scan-</a:t>
            </a:r>
            <a:r>
              <a:rPr lang="de-DE" dirty="0" err="1"/>
              <a:t>to</a:t>
            </a:r>
            <a:r>
              <a:rPr lang="de-DE" dirty="0"/>
              <a:t>-BIM </a:t>
            </a:r>
            <a:r>
              <a:rPr lang="de-DE" dirty="0" err="1"/>
              <a:t>for</a:t>
            </a:r>
            <a:r>
              <a:rPr lang="de-DE" dirty="0"/>
              <a:t> Telecom Site </a:t>
            </a:r>
            <a:r>
              <a:rPr lang="de-DE" dirty="0" err="1"/>
              <a:t>Planning</a:t>
            </a:r>
            <a:endParaRPr lang="de-CH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4171C1F6-869F-40B1-8975-92FF2042F4C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8515" y="3860495"/>
            <a:ext cx="5616619" cy="1008000"/>
          </a:xfrm>
        </p:spPr>
        <p:txBody>
          <a:bodyPr/>
          <a:lstStyle/>
          <a:p>
            <a:r>
              <a:rPr lang="de-DE" b="1" dirty="0"/>
              <a:t>Jeffrey Leisi</a:t>
            </a:r>
          </a:p>
          <a:p>
            <a:r>
              <a:rPr lang="en-US" dirty="0"/>
              <a:t>Midterm Presentation</a:t>
            </a:r>
          </a:p>
          <a:p>
            <a:r>
              <a:rPr lang="en-US" dirty="0"/>
              <a:t>Bachelor’s Thesis</a:t>
            </a:r>
          </a:p>
          <a:p>
            <a:r>
              <a:rPr lang="de-DE" dirty="0"/>
              <a:t>03.04.2025 </a:t>
            </a:r>
            <a:endParaRPr lang="de-CH" dirty="0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C6B18E6F-BDD9-4B0B-9B9E-C25187E0E1F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082366" y="586000"/>
            <a:ext cx="3414083" cy="212912"/>
          </a:xfrm>
          <a:noFill/>
        </p:spPr>
        <p:txBody>
          <a:bodyPr/>
          <a:lstStyle/>
          <a:p>
            <a:r>
              <a:rPr lang="is-IS" dirty="0"/>
              <a:t>Chair of Circular Engineering for Architecture </a:t>
            </a:r>
            <a:endParaRPr lang="de-CH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5C9822-A4EE-3647-ABD3-0A20A91BA6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CH" b="1">
                <a:cs typeface="Arial" charset="0"/>
              </a:rPr>
              <a:t>Institute for Construction and Infrastructure Management</a:t>
            </a:r>
            <a:endParaRPr lang="de-CH" dirty="0">
              <a:cs typeface="Arial" charset="0"/>
            </a:endParaRPr>
          </a:p>
        </p:txBody>
      </p:sp>
      <p:pic>
        <p:nvPicPr>
          <p:cNvPr id="16" name="Bildplatzhalter 15" descr="Ein Bild, das Schrift, Grafiken, Logo, Text enthält.&#10;&#10;KI-generierte Inhalte können fehlerhaft sein.">
            <a:extLst>
              <a:ext uri="{FF2B5EF4-FFF2-40B4-BE49-F238E27FC236}">
                <a16:creationId xmlns:a16="http://schemas.microsoft.com/office/drawing/2014/main" id="{1112AC1E-2D23-C392-F3A3-71987FBCACCB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903" b="25903"/>
          <a:stretch>
            <a:fillRect/>
          </a:stretch>
        </p:blipFill>
        <p:spPr>
          <a:xfrm>
            <a:off x="2588873" y="396240"/>
            <a:ext cx="1840020" cy="262860"/>
          </a:xfrm>
        </p:spPr>
      </p:pic>
    </p:spTree>
    <p:extLst>
      <p:ext uri="{BB962C8B-B14F-4D97-AF65-F5344CB8AC3E}">
        <p14:creationId xmlns:p14="http://schemas.microsoft.com/office/powerpoint/2010/main" val="35361688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" name="Diagramm 27">
            <a:extLst>
              <a:ext uri="{FF2B5EF4-FFF2-40B4-BE49-F238E27FC236}">
                <a16:creationId xmlns:a16="http://schemas.microsoft.com/office/drawing/2014/main" id="{D94E14C4-1423-EFB4-F464-A0C07F02DB3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15459357"/>
              </p:ext>
            </p:extLst>
          </p:nvPr>
        </p:nvGraphicFramePr>
        <p:xfrm>
          <a:off x="731837" y="720163"/>
          <a:ext cx="10864953" cy="3992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B2FE22A1-56F7-4FF9-8A90-D307E67331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260351"/>
            <a:ext cx="10728325" cy="447361"/>
          </a:xfrm>
        </p:spPr>
        <p:txBody>
          <a:bodyPr/>
          <a:lstStyle/>
          <a:p>
            <a:r>
              <a:rPr lang="de-DE" b="0"/>
              <a:t>Problem Statement: Conventional Site Planning</a:t>
            </a:r>
            <a:endParaRPr lang="de-CH" b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4837140-56B7-432E-8671-4B63B23EE4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35088" y="6522444"/>
            <a:ext cx="5400000" cy="216000"/>
          </a:xfrm>
        </p:spPr>
        <p:txBody>
          <a:bodyPr/>
          <a:lstStyle/>
          <a:p>
            <a:r>
              <a:rPr lang="de-DE" noProof="0" dirty="0"/>
              <a:t>Institute </a:t>
            </a:r>
            <a:r>
              <a:rPr lang="de-DE" noProof="0" dirty="0" err="1"/>
              <a:t>for</a:t>
            </a:r>
            <a:r>
              <a:rPr lang="de-DE" noProof="0" dirty="0"/>
              <a:t> Construction and Infrastructure Management</a:t>
            </a:r>
            <a:endParaRPr lang="de-CH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6DB7874-B99C-4F6D-A86D-EA0EE8CA0B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24797C-E944-44B4-B2C4-1C68C1026D27}" type="datetime1">
              <a:rPr lang="de-CH" noProof="0" smtClean="0"/>
              <a:t>24.05.2025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620278B-D74F-421E-A3BD-EC66D5837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10</a:t>
            </a:fld>
            <a:endParaRPr lang="de-CH" noProof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5C8F4BD-F593-BE84-7F40-85D895393D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1560" y="1182004"/>
            <a:ext cx="1558030" cy="1558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Generiertes Bild">
            <a:extLst>
              <a:ext uri="{FF2B5EF4-FFF2-40B4-BE49-F238E27FC236}">
                <a16:creationId xmlns:a16="http://schemas.microsoft.com/office/drawing/2014/main" id="{AA61955E-C431-3276-BFC2-61D6933D9C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8145" y="1189787"/>
            <a:ext cx="1055547" cy="1583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Grafik 2050">
            <a:extLst>
              <a:ext uri="{FF2B5EF4-FFF2-40B4-BE49-F238E27FC236}">
                <a16:creationId xmlns:a16="http://schemas.microsoft.com/office/drawing/2014/main" id="{0B5A1E44-D5A8-A559-A637-3AE5D6475F8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68421" y="1264217"/>
            <a:ext cx="1357361" cy="1465940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7A312ACA-59B1-A207-5358-69D3D5A2BCC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761308" y="1307139"/>
            <a:ext cx="1686207" cy="1328493"/>
          </a:xfrm>
          <a:prstGeom prst="rect">
            <a:avLst/>
          </a:prstGeom>
        </p:spPr>
      </p:pic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2D284F70-DA3B-F00C-259D-97089DAFB603}"/>
              </a:ext>
            </a:extLst>
          </p:cNvPr>
          <p:cNvCxnSpPr>
            <a:cxnSpLocks/>
          </p:cNvCxnSpPr>
          <p:nvPr/>
        </p:nvCxnSpPr>
        <p:spPr>
          <a:xfrm>
            <a:off x="3241456" y="2046813"/>
            <a:ext cx="22421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5E567912-12E4-9AA3-A124-FD7BDFFAB002}"/>
              </a:ext>
            </a:extLst>
          </p:cNvPr>
          <p:cNvCxnSpPr>
            <a:cxnSpLocks/>
          </p:cNvCxnSpPr>
          <p:nvPr/>
        </p:nvCxnSpPr>
        <p:spPr>
          <a:xfrm>
            <a:off x="5913972" y="2062775"/>
            <a:ext cx="22421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73293684-A6BA-5C52-9F57-2BD3AB526F40}"/>
              </a:ext>
            </a:extLst>
          </p:cNvPr>
          <p:cNvCxnSpPr>
            <a:cxnSpLocks/>
          </p:cNvCxnSpPr>
          <p:nvPr/>
        </p:nvCxnSpPr>
        <p:spPr>
          <a:xfrm>
            <a:off x="8581651" y="2046813"/>
            <a:ext cx="22421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32" name="Gruppieren 31">
            <a:extLst>
              <a:ext uri="{FF2B5EF4-FFF2-40B4-BE49-F238E27FC236}">
                <a16:creationId xmlns:a16="http://schemas.microsoft.com/office/drawing/2014/main" id="{5F1B7D1F-5C0B-1816-4A73-053DCD7164A3}"/>
              </a:ext>
            </a:extLst>
          </p:cNvPr>
          <p:cNvGrpSpPr/>
          <p:nvPr/>
        </p:nvGrpSpPr>
        <p:grpSpPr>
          <a:xfrm>
            <a:off x="5352544" y="1127535"/>
            <a:ext cx="978165" cy="528844"/>
            <a:chOff x="2315366" y="1134096"/>
            <a:chExt cx="978165" cy="528844"/>
          </a:xfrm>
        </p:grpSpPr>
        <p:sp>
          <p:nvSpPr>
            <p:cNvPr id="34" name="Textfeld 33">
              <a:extLst>
                <a:ext uri="{FF2B5EF4-FFF2-40B4-BE49-F238E27FC236}">
                  <a16:creationId xmlns:a16="http://schemas.microsoft.com/office/drawing/2014/main" id="{E504D2D6-4EE6-F314-DA4F-0399CED70231}"/>
                </a:ext>
              </a:extLst>
            </p:cNvPr>
            <p:cNvSpPr txBox="1"/>
            <p:nvPr/>
          </p:nvSpPr>
          <p:spPr>
            <a:xfrm>
              <a:off x="2315366" y="1232053"/>
              <a:ext cx="978165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CH" sz="1100" i="1" dirty="0"/>
                <a:t>Building</a:t>
              </a:r>
              <a:br>
                <a:rPr lang="de-CH" sz="1100" i="1" dirty="0"/>
              </a:br>
              <a:r>
                <a:rPr lang="de-CH" sz="1100" i="1" dirty="0"/>
                <a:t>Permit</a:t>
              </a:r>
            </a:p>
          </p:txBody>
        </p:sp>
        <p:sp>
          <p:nvSpPr>
            <p:cNvPr id="37" name="Gleichschenkliges Dreieck 36">
              <a:extLst>
                <a:ext uri="{FF2B5EF4-FFF2-40B4-BE49-F238E27FC236}">
                  <a16:creationId xmlns:a16="http://schemas.microsoft.com/office/drawing/2014/main" id="{620EA2A4-A4CA-7B22-74A1-3D5656BDCF1D}"/>
                </a:ext>
              </a:extLst>
            </p:cNvPr>
            <p:cNvSpPr/>
            <p:nvPr/>
          </p:nvSpPr>
          <p:spPr>
            <a:xfrm>
              <a:off x="2732105" y="1134096"/>
              <a:ext cx="144689" cy="124732"/>
            </a:xfrm>
            <a:prstGeom prst="triangle">
              <a:avLst/>
            </a:prstGeom>
            <a:solidFill>
              <a:schemeClr val="bg2">
                <a:lumMod val="65000"/>
              </a:schemeClr>
            </a:solidFill>
            <a:ln w="12700" cap="flat" cmpd="sng" algn="ctr">
              <a:solidFill>
                <a:prstClr val="white">
                  <a:hueOff val="0"/>
                  <a:satOff val="0"/>
                  <a:lumOff val="0"/>
                  <a:alphaOff val="0"/>
                </a:prstClr>
              </a:solidFill>
              <a:prstDash val="solid"/>
              <a:miter lim="800000"/>
            </a:ln>
            <a:effectLst/>
          </p:spPr>
          <p:txBody>
            <a:bodyPr spcFirstLastPara="0" vert="horz" wrap="square" lIns="44006" tIns="29337" rIns="14669" bIns="29337" numCol="1" spcCol="1270" anchor="ctr" anchorCtr="0">
              <a:noAutofit/>
            </a:bodyPr>
            <a:lstStyle/>
            <a:p>
              <a:pPr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de-CH" sz="1100" dirty="0">
                <a:solidFill>
                  <a:prstClr val="white"/>
                </a:solidFill>
                <a:latin typeface="Arial" panose="020B0604020202020204"/>
              </a:endParaRPr>
            </a:p>
          </p:txBody>
        </p:sp>
      </p:grpSp>
      <p:sp>
        <p:nvSpPr>
          <p:cNvPr id="43" name="Inhaltsplatzhalter 6">
            <a:extLst>
              <a:ext uri="{FF2B5EF4-FFF2-40B4-BE49-F238E27FC236}">
                <a16:creationId xmlns:a16="http://schemas.microsoft.com/office/drawing/2014/main" id="{0A394FBF-C534-69D6-2B1F-458D77BE0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2988464"/>
            <a:ext cx="10651596" cy="3316894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Execution: </a:t>
            </a:r>
            <a:r>
              <a:rPr lang="de-CH" dirty="0"/>
              <a:t>Construction </a:t>
            </a:r>
            <a:r>
              <a:rPr lang="en-US" dirty="0"/>
              <a:t>and maintenance of planning documents. </a:t>
            </a:r>
          </a:p>
          <a:p>
            <a:r>
              <a:rPr lang="en-US" dirty="0"/>
              <a:t>Sites are operated over many years.</a:t>
            </a:r>
          </a:p>
          <a:p>
            <a:r>
              <a:rPr lang="en-US" dirty="0"/>
              <a:t>Technical modifications must be manually updated in the drawings (</a:t>
            </a:r>
            <a:r>
              <a:rPr lang="de-CH" dirty="0" err="1"/>
              <a:t>often</a:t>
            </a:r>
            <a:r>
              <a:rPr lang="de-CH" dirty="0"/>
              <a:t> in multiple </a:t>
            </a:r>
            <a:r>
              <a:rPr lang="de-CH" dirty="0" err="1"/>
              <a:t>views</a:t>
            </a:r>
            <a:r>
              <a:rPr lang="de-CH" dirty="0"/>
              <a:t>)</a:t>
            </a:r>
          </a:p>
          <a:p>
            <a:pPr marL="0" indent="0">
              <a:buNone/>
            </a:pPr>
            <a:r>
              <a:rPr lang="de-CH" b="1" dirty="0" err="1">
                <a:solidFill>
                  <a:srgbClr val="C00000"/>
                </a:solidFill>
              </a:rPr>
              <a:t>Conclusion</a:t>
            </a:r>
            <a:endParaRPr lang="de-CH" b="1" dirty="0">
              <a:solidFill>
                <a:srgbClr val="C00000"/>
              </a:solidFill>
            </a:endParaRPr>
          </a:p>
          <a:p>
            <a:r>
              <a:rPr lang="en-US" dirty="0">
                <a:solidFill>
                  <a:srgbClr val="C00000"/>
                </a:solidFill>
              </a:rPr>
              <a:t>High dependence on third parties (building drawings)</a:t>
            </a:r>
          </a:p>
          <a:p>
            <a:r>
              <a:rPr lang="en-US" dirty="0">
                <a:solidFill>
                  <a:srgbClr val="C00000"/>
                </a:solidFill>
              </a:rPr>
              <a:t>Labor-intensive</a:t>
            </a:r>
          </a:p>
          <a:p>
            <a:pPr marL="0" indent="0">
              <a:buNone/>
            </a:pPr>
            <a:r>
              <a:rPr lang="de-DE" b="1" dirty="0" err="1">
                <a:solidFill>
                  <a:srgbClr val="485A2C"/>
                </a:solidFill>
              </a:rPr>
              <a:t>Proposed</a:t>
            </a:r>
            <a:r>
              <a:rPr lang="de-DE" b="1" dirty="0">
                <a:solidFill>
                  <a:srgbClr val="485A2C"/>
                </a:solidFill>
              </a:rPr>
              <a:t> Solution</a:t>
            </a:r>
          </a:p>
          <a:p>
            <a:r>
              <a:rPr lang="de-CH" dirty="0">
                <a:solidFill>
                  <a:srgbClr val="485A2C"/>
                </a:solidFill>
              </a:rPr>
              <a:t>Model-</a:t>
            </a:r>
            <a:r>
              <a:rPr lang="de-CH" dirty="0" err="1">
                <a:solidFill>
                  <a:srgbClr val="485A2C"/>
                </a:solidFill>
              </a:rPr>
              <a:t>based</a:t>
            </a:r>
            <a:r>
              <a:rPr lang="de-CH" dirty="0">
                <a:solidFill>
                  <a:srgbClr val="485A2C"/>
                </a:solidFill>
              </a:rPr>
              <a:t> </a:t>
            </a:r>
            <a:r>
              <a:rPr lang="de-CH" dirty="0" err="1">
                <a:solidFill>
                  <a:srgbClr val="485A2C"/>
                </a:solidFill>
              </a:rPr>
              <a:t>site</a:t>
            </a:r>
            <a:r>
              <a:rPr lang="de-CH" dirty="0">
                <a:solidFill>
                  <a:srgbClr val="485A2C"/>
                </a:solidFill>
              </a:rPr>
              <a:t> </a:t>
            </a:r>
            <a:r>
              <a:rPr lang="de-CH" dirty="0" err="1">
                <a:solidFill>
                  <a:srgbClr val="485A2C"/>
                </a:solidFill>
              </a:rPr>
              <a:t>planning</a:t>
            </a:r>
            <a:endParaRPr lang="en-US" dirty="0">
              <a:solidFill>
                <a:srgbClr val="485A2C"/>
              </a:solidFill>
            </a:endParaRPr>
          </a:p>
          <a:p>
            <a:endParaRPr lang="en-US" dirty="0">
              <a:solidFill>
                <a:srgbClr val="C00000"/>
              </a:solidFill>
            </a:endParaRPr>
          </a:p>
          <a:p>
            <a:endParaRPr lang="en-US" dirty="0">
              <a:solidFill>
                <a:srgbClr val="C00000"/>
              </a:solidFill>
            </a:endParaRPr>
          </a:p>
          <a:p>
            <a:endParaRPr lang="en-US" dirty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C00000"/>
              </a:solidFill>
            </a:endParaRPr>
          </a:p>
        </p:txBody>
      </p:sp>
      <p:cxnSp>
        <p:nvCxnSpPr>
          <p:cNvPr id="44" name="Gerader Verbinder 43">
            <a:extLst>
              <a:ext uri="{FF2B5EF4-FFF2-40B4-BE49-F238E27FC236}">
                <a16:creationId xmlns:a16="http://schemas.microsoft.com/office/drawing/2014/main" id="{F3EDB7E5-B7AD-AB4E-5800-592AC708C697}"/>
              </a:ext>
            </a:extLst>
          </p:cNvPr>
          <p:cNvCxnSpPr>
            <a:cxnSpLocks/>
          </p:cNvCxnSpPr>
          <p:nvPr/>
        </p:nvCxnSpPr>
        <p:spPr>
          <a:xfrm>
            <a:off x="731837" y="2842906"/>
            <a:ext cx="10651596" cy="9812"/>
          </a:xfrm>
          <a:prstGeom prst="line">
            <a:avLst/>
          </a:prstGeom>
          <a:ln w="38100">
            <a:solidFill>
              <a:schemeClr val="bg2">
                <a:lumMod val="65000"/>
              </a:schemeClr>
            </a:solidFill>
            <a:prstDash val="lg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04951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" name="Diagramm 27">
            <a:extLst>
              <a:ext uri="{FF2B5EF4-FFF2-40B4-BE49-F238E27FC236}">
                <a16:creationId xmlns:a16="http://schemas.microsoft.com/office/drawing/2014/main" id="{D94E14C4-1423-EFB4-F464-A0C07F02DB3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79059394"/>
              </p:ext>
            </p:extLst>
          </p:nvPr>
        </p:nvGraphicFramePr>
        <p:xfrm>
          <a:off x="731837" y="720163"/>
          <a:ext cx="10864953" cy="3992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B2FE22A1-56F7-4FF9-8A90-D307E6733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0" dirty="0" err="1"/>
              <a:t>Proposed</a:t>
            </a:r>
            <a:r>
              <a:rPr lang="de-DE" b="0" dirty="0"/>
              <a:t> Solution: Model-</a:t>
            </a:r>
            <a:r>
              <a:rPr lang="de-DE" b="0" dirty="0" err="1"/>
              <a:t>Based</a:t>
            </a:r>
            <a:r>
              <a:rPr lang="de-DE" b="0" dirty="0"/>
              <a:t> Site </a:t>
            </a:r>
            <a:r>
              <a:rPr lang="de-DE" b="0" dirty="0" err="1"/>
              <a:t>Planning</a:t>
            </a:r>
            <a:endParaRPr lang="de-CH" b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4837140-56B7-432E-8671-4B63B23EE4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35088" y="6522444"/>
            <a:ext cx="5400000" cy="216000"/>
          </a:xfrm>
        </p:spPr>
        <p:txBody>
          <a:bodyPr/>
          <a:lstStyle/>
          <a:p>
            <a:r>
              <a:rPr lang="de-DE" noProof="0" dirty="0"/>
              <a:t>Institute </a:t>
            </a:r>
            <a:r>
              <a:rPr lang="de-DE" noProof="0" dirty="0" err="1"/>
              <a:t>for</a:t>
            </a:r>
            <a:r>
              <a:rPr lang="de-DE" noProof="0" dirty="0"/>
              <a:t> Construction and Infrastructure Management</a:t>
            </a:r>
            <a:endParaRPr lang="de-CH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6DB7874-B99C-4F6D-A86D-EA0EE8CA0B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24797C-E944-44B4-B2C4-1C68C1026D27}" type="datetime1">
              <a:rPr lang="de-CH" noProof="0" smtClean="0"/>
              <a:t>24.05.2025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620278B-D74F-421E-A3BD-EC66D5837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11</a:t>
            </a:fld>
            <a:endParaRPr lang="de-CH" noProof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5C8F4BD-F593-BE84-7F40-85D895393D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318" y="1177769"/>
            <a:ext cx="1558030" cy="1558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7A312ACA-59B1-A207-5358-69D3D5A2BCC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16925" y="1177769"/>
            <a:ext cx="978165" cy="770656"/>
          </a:xfrm>
          <a:prstGeom prst="rect">
            <a:avLst/>
          </a:prstGeom>
        </p:spPr>
      </p:pic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2D284F70-DA3B-F00C-259D-97089DAFB603}"/>
              </a:ext>
            </a:extLst>
          </p:cNvPr>
          <p:cNvCxnSpPr>
            <a:cxnSpLocks/>
          </p:cNvCxnSpPr>
          <p:nvPr/>
        </p:nvCxnSpPr>
        <p:spPr>
          <a:xfrm>
            <a:off x="2348222" y="2046813"/>
            <a:ext cx="22421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32" name="Gruppieren 31">
            <a:extLst>
              <a:ext uri="{FF2B5EF4-FFF2-40B4-BE49-F238E27FC236}">
                <a16:creationId xmlns:a16="http://schemas.microsoft.com/office/drawing/2014/main" id="{5F1B7D1F-5C0B-1816-4A73-053DCD7164A3}"/>
              </a:ext>
            </a:extLst>
          </p:cNvPr>
          <p:cNvGrpSpPr/>
          <p:nvPr/>
        </p:nvGrpSpPr>
        <p:grpSpPr>
          <a:xfrm>
            <a:off x="5352544" y="1127535"/>
            <a:ext cx="978165" cy="528844"/>
            <a:chOff x="2315366" y="1134096"/>
            <a:chExt cx="978165" cy="528844"/>
          </a:xfrm>
        </p:grpSpPr>
        <p:sp>
          <p:nvSpPr>
            <p:cNvPr id="34" name="Textfeld 33">
              <a:extLst>
                <a:ext uri="{FF2B5EF4-FFF2-40B4-BE49-F238E27FC236}">
                  <a16:creationId xmlns:a16="http://schemas.microsoft.com/office/drawing/2014/main" id="{E504D2D6-4EE6-F314-DA4F-0399CED70231}"/>
                </a:ext>
              </a:extLst>
            </p:cNvPr>
            <p:cNvSpPr txBox="1"/>
            <p:nvPr/>
          </p:nvSpPr>
          <p:spPr>
            <a:xfrm>
              <a:off x="2315366" y="1232053"/>
              <a:ext cx="978165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CH" sz="1100" i="1" dirty="0"/>
                <a:t>Building</a:t>
              </a:r>
              <a:br>
                <a:rPr lang="de-CH" sz="1100" i="1" dirty="0"/>
              </a:br>
              <a:r>
                <a:rPr lang="de-CH" sz="1100" i="1" dirty="0"/>
                <a:t>Permit</a:t>
              </a:r>
            </a:p>
          </p:txBody>
        </p:sp>
        <p:sp>
          <p:nvSpPr>
            <p:cNvPr id="37" name="Gleichschenkliges Dreieck 36">
              <a:extLst>
                <a:ext uri="{FF2B5EF4-FFF2-40B4-BE49-F238E27FC236}">
                  <a16:creationId xmlns:a16="http://schemas.microsoft.com/office/drawing/2014/main" id="{620EA2A4-A4CA-7B22-74A1-3D5656BDCF1D}"/>
                </a:ext>
              </a:extLst>
            </p:cNvPr>
            <p:cNvSpPr/>
            <p:nvPr/>
          </p:nvSpPr>
          <p:spPr>
            <a:xfrm>
              <a:off x="2732105" y="1134096"/>
              <a:ext cx="144689" cy="124732"/>
            </a:xfrm>
            <a:prstGeom prst="triangle">
              <a:avLst/>
            </a:prstGeom>
            <a:solidFill>
              <a:schemeClr val="bg2">
                <a:lumMod val="65000"/>
              </a:schemeClr>
            </a:solidFill>
            <a:ln w="12700" cap="flat" cmpd="sng" algn="ctr">
              <a:solidFill>
                <a:prstClr val="white">
                  <a:hueOff val="0"/>
                  <a:satOff val="0"/>
                  <a:lumOff val="0"/>
                  <a:alphaOff val="0"/>
                </a:prstClr>
              </a:solidFill>
              <a:prstDash val="solid"/>
              <a:miter lim="800000"/>
            </a:ln>
            <a:effectLst/>
          </p:spPr>
          <p:txBody>
            <a:bodyPr spcFirstLastPara="0" vert="horz" wrap="square" lIns="44006" tIns="29337" rIns="14669" bIns="29337" numCol="1" spcCol="1270" anchor="ctr" anchorCtr="0">
              <a:noAutofit/>
            </a:bodyPr>
            <a:lstStyle/>
            <a:p>
              <a:pPr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de-CH" sz="1100" dirty="0">
                <a:solidFill>
                  <a:prstClr val="white"/>
                </a:solidFill>
                <a:latin typeface="Arial" panose="020B0604020202020204"/>
              </a:endParaRPr>
            </a:p>
          </p:txBody>
        </p:sp>
      </p:grpSp>
      <p:sp>
        <p:nvSpPr>
          <p:cNvPr id="38" name="Inhaltsplatzhalter 6">
            <a:extLst>
              <a:ext uri="{FF2B5EF4-FFF2-40B4-BE49-F238E27FC236}">
                <a16:creationId xmlns:a16="http://schemas.microsoft.com/office/drawing/2014/main" id="{3EB1CE87-A946-4CE5-85D9-9214B4EB11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8" y="2988464"/>
            <a:ext cx="10651596" cy="3347491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Building Information Modeling (BIM): </a:t>
            </a:r>
            <a:r>
              <a:rPr lang="en-US" dirty="0"/>
              <a:t>Planning Method that works with a smart 3D model.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de-CH" b="1" dirty="0" err="1"/>
              <a:t>Process</a:t>
            </a:r>
            <a:r>
              <a:rPr lang="en-US" b="1" dirty="0"/>
              <a:t>: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Generate a model from point cloud data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Automatically generate plans from the model</a:t>
            </a:r>
          </a:p>
        </p:txBody>
      </p:sp>
      <p:cxnSp>
        <p:nvCxnSpPr>
          <p:cNvPr id="40" name="Gerader Verbinder 39">
            <a:extLst>
              <a:ext uri="{FF2B5EF4-FFF2-40B4-BE49-F238E27FC236}">
                <a16:creationId xmlns:a16="http://schemas.microsoft.com/office/drawing/2014/main" id="{70FA7804-F0DF-5CED-D830-455871B7527B}"/>
              </a:ext>
            </a:extLst>
          </p:cNvPr>
          <p:cNvCxnSpPr>
            <a:cxnSpLocks/>
          </p:cNvCxnSpPr>
          <p:nvPr/>
        </p:nvCxnSpPr>
        <p:spPr>
          <a:xfrm>
            <a:off x="731837" y="2842906"/>
            <a:ext cx="10651596" cy="9812"/>
          </a:xfrm>
          <a:prstGeom prst="line">
            <a:avLst/>
          </a:prstGeom>
          <a:ln w="38100">
            <a:solidFill>
              <a:schemeClr val="bg2">
                <a:lumMod val="65000"/>
              </a:schemeClr>
            </a:solidFill>
            <a:prstDash val="lg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7" name="Picture 2" descr="Generiertes Bild">
            <a:extLst>
              <a:ext uri="{FF2B5EF4-FFF2-40B4-BE49-F238E27FC236}">
                <a16:creationId xmlns:a16="http://schemas.microsoft.com/office/drawing/2014/main" id="{1BBC094D-84AA-9B41-75A4-87B7122AFA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2312" y="1177769"/>
            <a:ext cx="1558030" cy="1558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97345067-A50B-8B5F-8ACD-1684FD05E752}"/>
              </a:ext>
            </a:extLst>
          </p:cNvPr>
          <p:cNvCxnSpPr>
            <a:cxnSpLocks/>
          </p:cNvCxnSpPr>
          <p:nvPr/>
        </p:nvCxnSpPr>
        <p:spPr>
          <a:xfrm>
            <a:off x="4248989" y="1563097"/>
            <a:ext cx="22421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242" name="Picture 2" descr="Generiertes Bild">
            <a:extLst>
              <a:ext uri="{FF2B5EF4-FFF2-40B4-BE49-F238E27FC236}">
                <a16:creationId xmlns:a16="http://schemas.microsoft.com/office/drawing/2014/main" id="{CE43EF48-F15F-E2E5-8175-4E8E188F9E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79" t="5446" r="60854" b="17420"/>
          <a:stretch/>
        </p:blipFill>
        <p:spPr bwMode="auto">
          <a:xfrm>
            <a:off x="9027674" y="3368787"/>
            <a:ext cx="601133" cy="1223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 descr="Generiertes Bild">
            <a:extLst>
              <a:ext uri="{FF2B5EF4-FFF2-40B4-BE49-F238E27FC236}">
                <a16:creationId xmlns:a16="http://schemas.microsoft.com/office/drawing/2014/main" id="{2D08E2B1-733F-63D4-74E2-245CF1A021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65" t="5294" r="6304" b="14635"/>
          <a:stretch/>
        </p:blipFill>
        <p:spPr bwMode="auto">
          <a:xfrm>
            <a:off x="10399562" y="3366891"/>
            <a:ext cx="838200" cy="1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feld 28">
            <a:extLst>
              <a:ext uri="{FF2B5EF4-FFF2-40B4-BE49-F238E27FC236}">
                <a16:creationId xmlns:a16="http://schemas.microsoft.com/office/drawing/2014/main" id="{C661D04D-63DE-5557-B3E3-FC9046A8357F}"/>
              </a:ext>
            </a:extLst>
          </p:cNvPr>
          <p:cNvSpPr txBox="1"/>
          <p:nvPr/>
        </p:nvSpPr>
        <p:spPr>
          <a:xfrm>
            <a:off x="8728618" y="4519448"/>
            <a:ext cx="1155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 err="1"/>
              <a:t>geometry</a:t>
            </a:r>
            <a:endParaRPr lang="de-CH" dirty="0"/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D085CBED-CDC3-73EE-5DED-E031B4F231CA}"/>
              </a:ext>
            </a:extLst>
          </p:cNvPr>
          <p:cNvSpPr txBox="1"/>
          <p:nvPr/>
        </p:nvSpPr>
        <p:spPr>
          <a:xfrm>
            <a:off x="10173542" y="4506911"/>
            <a:ext cx="26592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 err="1"/>
              <a:t>geometry</a:t>
            </a:r>
            <a:r>
              <a:rPr lang="de-CH" dirty="0"/>
              <a:t> +</a:t>
            </a:r>
          </a:p>
          <a:p>
            <a:r>
              <a:rPr lang="de-CH" dirty="0" err="1"/>
              <a:t>information</a:t>
            </a:r>
            <a:r>
              <a:rPr lang="de-CH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095243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" name="Diagramm 27">
            <a:extLst>
              <a:ext uri="{FF2B5EF4-FFF2-40B4-BE49-F238E27FC236}">
                <a16:creationId xmlns:a16="http://schemas.microsoft.com/office/drawing/2014/main" id="{D94E14C4-1423-EFB4-F464-A0C07F02DB3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30631355"/>
              </p:ext>
            </p:extLst>
          </p:nvPr>
        </p:nvGraphicFramePr>
        <p:xfrm>
          <a:off x="731837" y="720163"/>
          <a:ext cx="10864953" cy="3992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B2FE22A1-56F7-4FF9-8A90-D307E67331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260351"/>
            <a:ext cx="10728325" cy="377876"/>
          </a:xfrm>
        </p:spPr>
        <p:txBody>
          <a:bodyPr/>
          <a:lstStyle/>
          <a:p>
            <a:r>
              <a:rPr lang="de-DE" b="0"/>
              <a:t>Proposed Solution: Model-Based Site Planning</a:t>
            </a:r>
            <a:endParaRPr lang="de-CH" b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4837140-56B7-432E-8671-4B63B23EE4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35088" y="6522444"/>
            <a:ext cx="5400000" cy="216000"/>
          </a:xfrm>
        </p:spPr>
        <p:txBody>
          <a:bodyPr/>
          <a:lstStyle/>
          <a:p>
            <a:r>
              <a:rPr lang="de-DE" noProof="0" dirty="0"/>
              <a:t>Institute </a:t>
            </a:r>
            <a:r>
              <a:rPr lang="de-DE" noProof="0" dirty="0" err="1"/>
              <a:t>for</a:t>
            </a:r>
            <a:r>
              <a:rPr lang="de-DE" noProof="0" dirty="0"/>
              <a:t> Construction and Infrastructure Management</a:t>
            </a:r>
            <a:endParaRPr lang="de-CH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6DB7874-B99C-4F6D-A86D-EA0EE8CA0B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24797C-E944-44B4-B2C4-1C68C1026D27}" type="datetime1">
              <a:rPr lang="de-CH" noProof="0" smtClean="0"/>
              <a:t>24.05.2025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620278B-D74F-421E-A3BD-EC66D5837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12</a:t>
            </a:fld>
            <a:endParaRPr lang="de-CH" noProof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5C8F4BD-F593-BE84-7F40-85D895393D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318" y="1177769"/>
            <a:ext cx="1558030" cy="1558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7A312ACA-59B1-A207-5358-69D3D5A2BCC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16925" y="1177769"/>
            <a:ext cx="978165" cy="770656"/>
          </a:xfrm>
          <a:prstGeom prst="rect">
            <a:avLst/>
          </a:prstGeom>
        </p:spPr>
      </p:pic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2D284F70-DA3B-F00C-259D-97089DAFB603}"/>
              </a:ext>
            </a:extLst>
          </p:cNvPr>
          <p:cNvCxnSpPr>
            <a:cxnSpLocks/>
          </p:cNvCxnSpPr>
          <p:nvPr/>
        </p:nvCxnSpPr>
        <p:spPr>
          <a:xfrm>
            <a:off x="2348222" y="2046813"/>
            <a:ext cx="22421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32" name="Gruppieren 31">
            <a:extLst>
              <a:ext uri="{FF2B5EF4-FFF2-40B4-BE49-F238E27FC236}">
                <a16:creationId xmlns:a16="http://schemas.microsoft.com/office/drawing/2014/main" id="{5F1B7D1F-5C0B-1816-4A73-053DCD7164A3}"/>
              </a:ext>
            </a:extLst>
          </p:cNvPr>
          <p:cNvGrpSpPr/>
          <p:nvPr/>
        </p:nvGrpSpPr>
        <p:grpSpPr>
          <a:xfrm>
            <a:off x="5352544" y="1127535"/>
            <a:ext cx="978165" cy="528844"/>
            <a:chOff x="2315366" y="1134096"/>
            <a:chExt cx="978165" cy="528844"/>
          </a:xfrm>
        </p:grpSpPr>
        <p:sp>
          <p:nvSpPr>
            <p:cNvPr id="34" name="Textfeld 33">
              <a:extLst>
                <a:ext uri="{FF2B5EF4-FFF2-40B4-BE49-F238E27FC236}">
                  <a16:creationId xmlns:a16="http://schemas.microsoft.com/office/drawing/2014/main" id="{E504D2D6-4EE6-F314-DA4F-0399CED70231}"/>
                </a:ext>
              </a:extLst>
            </p:cNvPr>
            <p:cNvSpPr txBox="1"/>
            <p:nvPr/>
          </p:nvSpPr>
          <p:spPr>
            <a:xfrm>
              <a:off x="2315366" y="1232053"/>
              <a:ext cx="978165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CH" sz="1100" i="1" dirty="0"/>
                <a:t>Building</a:t>
              </a:r>
              <a:br>
                <a:rPr lang="de-CH" sz="1100" i="1" dirty="0"/>
              </a:br>
              <a:r>
                <a:rPr lang="de-CH" sz="1100" i="1" dirty="0"/>
                <a:t>Permit</a:t>
              </a:r>
            </a:p>
          </p:txBody>
        </p:sp>
        <p:sp>
          <p:nvSpPr>
            <p:cNvPr id="37" name="Gleichschenkliges Dreieck 36">
              <a:extLst>
                <a:ext uri="{FF2B5EF4-FFF2-40B4-BE49-F238E27FC236}">
                  <a16:creationId xmlns:a16="http://schemas.microsoft.com/office/drawing/2014/main" id="{620EA2A4-A4CA-7B22-74A1-3D5656BDCF1D}"/>
                </a:ext>
              </a:extLst>
            </p:cNvPr>
            <p:cNvSpPr/>
            <p:nvPr/>
          </p:nvSpPr>
          <p:spPr>
            <a:xfrm>
              <a:off x="2732105" y="1134096"/>
              <a:ext cx="144689" cy="124732"/>
            </a:xfrm>
            <a:prstGeom prst="triangle">
              <a:avLst/>
            </a:prstGeom>
            <a:solidFill>
              <a:schemeClr val="bg2">
                <a:lumMod val="65000"/>
              </a:schemeClr>
            </a:solidFill>
            <a:ln w="12700" cap="flat" cmpd="sng" algn="ctr">
              <a:solidFill>
                <a:prstClr val="white">
                  <a:hueOff val="0"/>
                  <a:satOff val="0"/>
                  <a:lumOff val="0"/>
                  <a:alphaOff val="0"/>
                </a:prstClr>
              </a:solidFill>
              <a:prstDash val="solid"/>
              <a:miter lim="800000"/>
            </a:ln>
            <a:effectLst/>
          </p:spPr>
          <p:txBody>
            <a:bodyPr spcFirstLastPara="0" vert="horz" wrap="square" lIns="44006" tIns="29337" rIns="14669" bIns="29337" numCol="1" spcCol="1270" anchor="ctr" anchorCtr="0">
              <a:noAutofit/>
            </a:bodyPr>
            <a:lstStyle/>
            <a:p>
              <a:pPr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de-CH" sz="1100" dirty="0">
                <a:solidFill>
                  <a:prstClr val="white"/>
                </a:solidFill>
                <a:latin typeface="Arial" panose="020B0604020202020204"/>
              </a:endParaRPr>
            </a:p>
          </p:txBody>
        </p:sp>
      </p:grpSp>
      <p:sp>
        <p:nvSpPr>
          <p:cNvPr id="38" name="Inhaltsplatzhalter 6">
            <a:extLst>
              <a:ext uri="{FF2B5EF4-FFF2-40B4-BE49-F238E27FC236}">
                <a16:creationId xmlns:a16="http://schemas.microsoft.com/office/drawing/2014/main" id="{3EB1CE87-A946-4CE5-85D9-9214B4EB11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2988464"/>
            <a:ext cx="12206107" cy="3289562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Process:</a:t>
            </a:r>
          </a:p>
          <a:p>
            <a:r>
              <a:rPr lang="en-US" dirty="0"/>
              <a:t>Technical design is already done using BIM</a:t>
            </a:r>
          </a:p>
          <a:p>
            <a:r>
              <a:rPr lang="en-US" dirty="0"/>
              <a:t>The process would be simplified if a building model were available</a:t>
            </a:r>
          </a:p>
          <a:p>
            <a:pPr marL="0" indent="0">
              <a:buNone/>
            </a:pPr>
            <a:r>
              <a:rPr lang="en-US" b="1" dirty="0"/>
              <a:t>Scan-to-BIM: </a:t>
            </a:r>
            <a:r>
              <a:rPr lang="en-US" dirty="0"/>
              <a:t>Converts building point cloud into BIM model</a:t>
            </a:r>
          </a:p>
          <a:p>
            <a:pPr marL="0" indent="0">
              <a:buNone/>
            </a:pPr>
            <a:r>
              <a:rPr lang="de-CH" b="1" dirty="0" err="1">
                <a:solidFill>
                  <a:srgbClr val="C00000"/>
                </a:solidFill>
              </a:rPr>
              <a:t>Conclusion</a:t>
            </a:r>
            <a:endParaRPr lang="de-CH" b="1" dirty="0">
              <a:solidFill>
                <a:srgbClr val="C00000"/>
              </a:solidFill>
            </a:endParaRPr>
          </a:p>
          <a:p>
            <a:r>
              <a:rPr lang="en-US" b="1" dirty="0">
                <a:solidFill>
                  <a:srgbClr val="C00000"/>
                </a:solidFill>
              </a:rPr>
              <a:t>BIM has proven effective in the execution phase</a:t>
            </a:r>
          </a:p>
          <a:p>
            <a:r>
              <a:rPr lang="en-US" b="1" dirty="0">
                <a:solidFill>
                  <a:srgbClr val="C00000"/>
                </a:solidFill>
              </a:rPr>
              <a:t>No efficient solution for Scan-to-BIM has been found yet</a:t>
            </a:r>
          </a:p>
          <a:p>
            <a:r>
              <a:rPr lang="en-US" b="1" dirty="0">
                <a:solidFill>
                  <a:srgbClr val="C00000"/>
                </a:solidFill>
              </a:rPr>
              <a:t>The logical next step is the development of a Scan-to-BIM method</a:t>
            </a:r>
          </a:p>
          <a:p>
            <a:endParaRPr lang="en-US" b="1" dirty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cxnSp>
        <p:nvCxnSpPr>
          <p:cNvPr id="40" name="Gerader Verbinder 39">
            <a:extLst>
              <a:ext uri="{FF2B5EF4-FFF2-40B4-BE49-F238E27FC236}">
                <a16:creationId xmlns:a16="http://schemas.microsoft.com/office/drawing/2014/main" id="{70FA7804-F0DF-5CED-D830-455871B7527B}"/>
              </a:ext>
            </a:extLst>
          </p:cNvPr>
          <p:cNvCxnSpPr>
            <a:cxnSpLocks/>
          </p:cNvCxnSpPr>
          <p:nvPr/>
        </p:nvCxnSpPr>
        <p:spPr>
          <a:xfrm>
            <a:off x="731837" y="2842906"/>
            <a:ext cx="10651596" cy="9812"/>
          </a:xfrm>
          <a:prstGeom prst="line">
            <a:avLst/>
          </a:prstGeom>
          <a:ln w="38100">
            <a:solidFill>
              <a:schemeClr val="bg2">
                <a:lumMod val="65000"/>
              </a:schemeClr>
            </a:solidFill>
            <a:prstDash val="lg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7" name="Picture 2" descr="Generiertes Bild">
            <a:extLst>
              <a:ext uri="{FF2B5EF4-FFF2-40B4-BE49-F238E27FC236}">
                <a16:creationId xmlns:a16="http://schemas.microsoft.com/office/drawing/2014/main" id="{1BBC094D-84AA-9B41-75A4-87B7122AFA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2312" y="1177769"/>
            <a:ext cx="1558030" cy="1558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97345067-A50B-8B5F-8ACD-1684FD05E752}"/>
              </a:ext>
            </a:extLst>
          </p:cNvPr>
          <p:cNvCxnSpPr>
            <a:cxnSpLocks/>
          </p:cNvCxnSpPr>
          <p:nvPr/>
        </p:nvCxnSpPr>
        <p:spPr>
          <a:xfrm>
            <a:off x="4248989" y="1563097"/>
            <a:ext cx="22421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8" name="Grafik 17">
            <a:extLst>
              <a:ext uri="{FF2B5EF4-FFF2-40B4-BE49-F238E27FC236}">
                <a16:creationId xmlns:a16="http://schemas.microsoft.com/office/drawing/2014/main" id="{897AE3BF-9D2E-8EAD-D9E8-B03BD10FD0F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38852" y="1177769"/>
            <a:ext cx="1210477" cy="1569363"/>
          </a:xfrm>
          <a:prstGeom prst="rect">
            <a:avLst/>
          </a:prstGeom>
        </p:spPr>
      </p:pic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53B93CF7-F33E-DDDD-8389-3E9E0FE109C5}"/>
              </a:ext>
            </a:extLst>
          </p:cNvPr>
          <p:cNvCxnSpPr>
            <a:cxnSpLocks/>
          </p:cNvCxnSpPr>
          <p:nvPr/>
        </p:nvCxnSpPr>
        <p:spPr>
          <a:xfrm>
            <a:off x="4248989" y="2291231"/>
            <a:ext cx="191532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2" name="Grafik 21">
            <a:extLst>
              <a:ext uri="{FF2B5EF4-FFF2-40B4-BE49-F238E27FC236}">
                <a16:creationId xmlns:a16="http://schemas.microsoft.com/office/drawing/2014/main" id="{E211785F-BC94-08FC-9DCB-43C32708F05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037633" y="1164196"/>
            <a:ext cx="881901" cy="952447"/>
          </a:xfrm>
          <a:prstGeom prst="rect">
            <a:avLst/>
          </a:prstGeom>
        </p:spPr>
      </p:pic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CC0C6C5E-7BFE-CF31-39C5-6A668C281857}"/>
              </a:ext>
            </a:extLst>
          </p:cNvPr>
          <p:cNvCxnSpPr>
            <a:cxnSpLocks/>
          </p:cNvCxnSpPr>
          <p:nvPr/>
        </p:nvCxnSpPr>
        <p:spPr>
          <a:xfrm>
            <a:off x="9008533" y="1563097"/>
            <a:ext cx="41544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5" name="Picture 12" descr="Generiertes Bild">
            <a:extLst>
              <a:ext uri="{FF2B5EF4-FFF2-40B4-BE49-F238E27FC236}">
                <a16:creationId xmlns:a16="http://schemas.microsoft.com/office/drawing/2014/main" id="{38356A88-D995-346A-C8B5-74AF6DF1B1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7839" y="1189902"/>
            <a:ext cx="656747" cy="985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CE4EA1FD-D3BB-AB51-9861-79D84E03502C}"/>
              </a:ext>
            </a:extLst>
          </p:cNvPr>
          <p:cNvCxnSpPr>
            <a:cxnSpLocks/>
          </p:cNvCxnSpPr>
          <p:nvPr/>
        </p:nvCxnSpPr>
        <p:spPr>
          <a:xfrm>
            <a:off x="7508656" y="2291231"/>
            <a:ext cx="405257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13AD8906-FE14-2BD3-B2E0-7CCE13EFEAAF}"/>
              </a:ext>
            </a:extLst>
          </p:cNvPr>
          <p:cNvCxnSpPr>
            <a:cxnSpLocks/>
          </p:cNvCxnSpPr>
          <p:nvPr/>
        </p:nvCxnSpPr>
        <p:spPr>
          <a:xfrm>
            <a:off x="7519641" y="1563097"/>
            <a:ext cx="41544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Sonne 14">
            <a:extLst>
              <a:ext uri="{FF2B5EF4-FFF2-40B4-BE49-F238E27FC236}">
                <a16:creationId xmlns:a16="http://schemas.microsoft.com/office/drawing/2014/main" id="{9E93B83E-50F5-561C-FFEA-5CE1A587BC29}"/>
              </a:ext>
            </a:extLst>
          </p:cNvPr>
          <p:cNvSpPr/>
          <p:nvPr/>
        </p:nvSpPr>
        <p:spPr>
          <a:xfrm>
            <a:off x="6482675" y="1551603"/>
            <a:ext cx="814688" cy="736486"/>
          </a:xfrm>
          <a:prstGeom prst="sun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6" name="Gewitterblitz 15">
            <a:extLst>
              <a:ext uri="{FF2B5EF4-FFF2-40B4-BE49-F238E27FC236}">
                <a16:creationId xmlns:a16="http://schemas.microsoft.com/office/drawing/2014/main" id="{77AFF785-F79E-9D1A-C773-81D8452CAFB0}"/>
              </a:ext>
            </a:extLst>
          </p:cNvPr>
          <p:cNvSpPr/>
          <p:nvPr/>
        </p:nvSpPr>
        <p:spPr>
          <a:xfrm>
            <a:off x="2997864" y="1468182"/>
            <a:ext cx="627622" cy="869471"/>
          </a:xfrm>
          <a:prstGeom prst="lightningBol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A5A25F02-18C9-D8AB-FF60-7FFDF8D3459F}"/>
              </a:ext>
            </a:extLst>
          </p:cNvPr>
          <p:cNvSpPr txBox="1"/>
          <p:nvPr/>
        </p:nvSpPr>
        <p:spPr>
          <a:xfrm rot="16200000">
            <a:off x="1832032" y="2581910"/>
            <a:ext cx="125282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CH" sz="1400" b="1" dirty="0">
                <a:solidFill>
                  <a:srgbClr val="C00000"/>
                </a:solidFill>
              </a:rPr>
              <a:t>Scan-</a:t>
            </a:r>
            <a:r>
              <a:rPr lang="de-CH" sz="1400" b="1" dirty="0" err="1">
                <a:solidFill>
                  <a:srgbClr val="C00000"/>
                </a:solidFill>
              </a:rPr>
              <a:t>to</a:t>
            </a:r>
            <a:r>
              <a:rPr lang="de-CH" sz="1400" b="1" dirty="0">
                <a:solidFill>
                  <a:srgbClr val="C00000"/>
                </a:solidFill>
              </a:rPr>
              <a:t>-BIM</a:t>
            </a:r>
          </a:p>
        </p:txBody>
      </p:sp>
      <p:sp>
        <p:nvSpPr>
          <p:cNvPr id="20" name="Multiplikationszeichen 19">
            <a:extLst>
              <a:ext uri="{FF2B5EF4-FFF2-40B4-BE49-F238E27FC236}">
                <a16:creationId xmlns:a16="http://schemas.microsoft.com/office/drawing/2014/main" id="{F05C0187-A0EC-DEBF-7A9F-8EA5880AF3A5}"/>
              </a:ext>
            </a:extLst>
          </p:cNvPr>
          <p:cNvSpPr/>
          <p:nvPr/>
        </p:nvSpPr>
        <p:spPr>
          <a:xfrm>
            <a:off x="2332723" y="1877096"/>
            <a:ext cx="278945" cy="338212"/>
          </a:xfrm>
          <a:prstGeom prst="mathMultiply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06632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/>
      <p:bldP spid="2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rafik 61">
            <a:extLst>
              <a:ext uri="{FF2B5EF4-FFF2-40B4-BE49-F238E27FC236}">
                <a16:creationId xmlns:a16="http://schemas.microsoft.com/office/drawing/2014/main" id="{99E8B605-53A2-2246-B226-AC6C5C3A94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1426" y="2898509"/>
            <a:ext cx="4975485" cy="362393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B2FE22A1-56F7-4FF9-8A90-D307E67331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260351"/>
            <a:ext cx="10728325" cy="366803"/>
          </a:xfrm>
        </p:spPr>
        <p:txBody>
          <a:bodyPr/>
          <a:lstStyle/>
          <a:p>
            <a:r>
              <a:rPr lang="de-DE" b="0" dirty="0"/>
              <a:t>Research Questions</a:t>
            </a:r>
            <a:endParaRPr lang="de-CH" b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4837140-56B7-432E-8671-4B63B23EE4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 dirty="0"/>
              <a:t>Institute </a:t>
            </a:r>
            <a:r>
              <a:rPr lang="de-DE" noProof="0" dirty="0" err="1"/>
              <a:t>for</a:t>
            </a:r>
            <a:r>
              <a:rPr lang="de-DE" noProof="0" dirty="0"/>
              <a:t> Construction and Infrastructure Management</a:t>
            </a:r>
            <a:endParaRPr lang="de-CH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6DB7874-B99C-4F6D-A86D-EA0EE8CA0B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24797C-E944-44B4-B2C4-1C68C1026D27}" type="datetime1">
              <a:rPr lang="de-CH" noProof="0" smtClean="0"/>
              <a:t>24.05.2025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620278B-D74F-421E-A3BD-EC66D5837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13</a:t>
            </a:fld>
            <a:endParaRPr lang="de-CH" noProof="0"/>
          </a:p>
        </p:txBody>
      </p:sp>
      <p:sp>
        <p:nvSpPr>
          <p:cNvPr id="3" name="Inhaltsplatzhalter 6">
            <a:extLst>
              <a:ext uri="{FF2B5EF4-FFF2-40B4-BE49-F238E27FC236}">
                <a16:creationId xmlns:a16="http://schemas.microsoft.com/office/drawing/2014/main" id="{6C649730-26DB-1CA1-0D79-A036B4F064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1428572"/>
            <a:ext cx="11299296" cy="459422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Main Research Question: </a:t>
            </a:r>
          </a:p>
          <a:p>
            <a:pPr marL="553913" lvl="1" indent="-285750">
              <a:buFont typeface="Arial" panose="020B0604020202020204" pitchFamily="34" charset="0"/>
              <a:buChar char="•"/>
            </a:pPr>
            <a:r>
              <a:rPr lang="en-US" dirty="0"/>
              <a:t>How can Scan-to-BIM be automated for telecom rooftop site planning?</a:t>
            </a:r>
          </a:p>
          <a:p>
            <a:pPr marL="0" indent="0">
              <a:buNone/>
            </a:pPr>
            <a:r>
              <a:rPr lang="en-US" dirty="0"/>
              <a:t>Sub-Questions:</a:t>
            </a:r>
          </a:p>
          <a:p>
            <a:pPr marL="553913" lvl="1" indent="-285750">
              <a:buFont typeface="Arial" panose="020B0604020202020204" pitchFamily="34" charset="0"/>
              <a:buChar char="•"/>
            </a:pPr>
            <a:r>
              <a:rPr lang="en-US" dirty="0"/>
              <a:t>Which steps of Scan-to-BIM can be automated for rooftop site planning?</a:t>
            </a:r>
          </a:p>
          <a:p>
            <a:pPr marL="553913" lvl="1" indent="-285750">
              <a:buFont typeface="Arial" panose="020B0604020202020204" pitchFamily="34" charset="0"/>
              <a:buChar char="•"/>
            </a:pPr>
            <a:r>
              <a:rPr lang="en-US" dirty="0"/>
              <a:t>Which tools enable rooftop Scan-to-BIM automation?</a:t>
            </a:r>
          </a:p>
        </p:txBody>
      </p:sp>
    </p:spTree>
    <p:extLst>
      <p:ext uri="{BB962C8B-B14F-4D97-AF65-F5344CB8AC3E}">
        <p14:creationId xmlns:p14="http://schemas.microsoft.com/office/powerpoint/2010/main" val="42025692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2D24CFD1-3296-05A9-9C6D-2E351003D2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281799"/>
            <a:ext cx="10728325" cy="900000"/>
          </a:xfrm>
        </p:spPr>
        <p:txBody>
          <a:bodyPr/>
          <a:lstStyle/>
          <a:p>
            <a:r>
              <a:rPr lang="en-US" sz="2800" b="0" dirty="0"/>
              <a:t>Design Science Research Methodology (DSRM) </a:t>
            </a:r>
            <a:r>
              <a:rPr lang="en-US" sz="1600" b="0" i="1" dirty="0"/>
              <a:t>by </a:t>
            </a:r>
            <a:r>
              <a:rPr lang="en-US" sz="1600" b="0" i="1" dirty="0" err="1"/>
              <a:t>Peffers</a:t>
            </a:r>
            <a:r>
              <a:rPr lang="en-US" sz="1600" b="0" i="1" dirty="0"/>
              <a:t> et al. (2007)</a:t>
            </a:r>
            <a:r>
              <a:rPr lang="en-US" sz="1600" b="0" dirty="0"/>
              <a:t> </a:t>
            </a:r>
            <a:endParaRPr lang="de-CH" b="0" dirty="0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A4F8472A-260B-796A-4758-12DE2FDA20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8" y="1634476"/>
            <a:ext cx="6172730" cy="439802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Use of </a:t>
            </a:r>
            <a:r>
              <a:rPr lang="en-US" b="1" dirty="0"/>
              <a:t>Exchange Information Requirements (EIR)</a:t>
            </a:r>
            <a:r>
              <a:rPr lang="en-US" dirty="0"/>
              <a:t> to identify problems, objectives and artefacts</a:t>
            </a:r>
            <a:endParaRPr lang="en-US" b="1" dirty="0"/>
          </a:p>
          <a:p>
            <a:pPr marL="0" indent="0">
              <a:buNone/>
            </a:pPr>
            <a:r>
              <a:rPr lang="en-US" b="1" dirty="0"/>
              <a:t>Problems</a:t>
            </a:r>
            <a:endParaRPr lang="en-US" dirty="0"/>
          </a:p>
          <a:p>
            <a:r>
              <a:rPr lang="de-CH" dirty="0" err="1"/>
              <a:t>Inefficiency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en-US" dirty="0"/>
              <a:t>conventional site planning</a:t>
            </a:r>
          </a:p>
          <a:p>
            <a:r>
              <a:rPr lang="en-US" dirty="0"/>
              <a:t>Lack of commercial solutions for automation</a:t>
            </a:r>
          </a:p>
          <a:p>
            <a:pPr marL="0" indent="0">
              <a:buNone/>
            </a:pPr>
            <a:r>
              <a:rPr lang="en-US" b="1" dirty="0"/>
              <a:t>Objectives</a:t>
            </a:r>
          </a:p>
          <a:p>
            <a:r>
              <a:rPr lang="en-US" dirty="0"/>
              <a:t>Tool that converts point clouds into a BIM model</a:t>
            </a:r>
            <a:endParaRPr lang="en-US" b="1" dirty="0"/>
          </a:p>
          <a:p>
            <a:pPr marL="0" indent="0">
              <a:buNone/>
            </a:pPr>
            <a:r>
              <a:rPr lang="en-US" b="1" dirty="0"/>
              <a:t>Artefacts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Scan-to-BIM Framework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Python-Script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155F64C-AC7A-6070-B9FE-F926DB3553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2D0A33-EB37-4760-B6FD-303F53AB9626}" type="datetime1">
              <a:rPr lang="de-CH" noProof="0" smtClean="0"/>
              <a:t>24.05.2025</a:t>
            </a:fld>
            <a:endParaRPr lang="de-CH" noProof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B10DCA5-D8C0-83BB-C592-E60808FB9C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Institute for Construction and Infrastructure Management</a:t>
            </a:r>
            <a:endParaRPr lang="de-CH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415C166-819C-12BC-C51C-6BC97624B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pPr/>
              <a:t>14</a:t>
            </a:fld>
            <a:endParaRPr lang="de-CH" noProof="0"/>
          </a:p>
        </p:txBody>
      </p:sp>
      <p:graphicFrame>
        <p:nvGraphicFramePr>
          <p:cNvPr id="12" name="Diagramm 11">
            <a:extLst>
              <a:ext uri="{FF2B5EF4-FFF2-40B4-BE49-F238E27FC236}">
                <a16:creationId xmlns:a16="http://schemas.microsoft.com/office/drawing/2014/main" id="{764B75EB-23E7-C8B8-7F6F-473F5BE524D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43202628"/>
              </p:ext>
            </p:extLst>
          </p:nvPr>
        </p:nvGraphicFramePr>
        <p:xfrm>
          <a:off x="731837" y="731799"/>
          <a:ext cx="10864953" cy="3992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0" name="Grafik 9">
            <a:extLst>
              <a:ext uri="{FF2B5EF4-FFF2-40B4-BE49-F238E27FC236}">
                <a16:creationId xmlns:a16="http://schemas.microsoft.com/office/drawing/2014/main" id="{127A916E-7F32-E9C8-EA4A-A48C1F67BD4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85155" y="1477810"/>
            <a:ext cx="4174067" cy="4813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2074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2D24CFD1-3296-05A9-9C6D-2E351003D2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281799"/>
            <a:ext cx="10728325" cy="900000"/>
          </a:xfrm>
        </p:spPr>
        <p:txBody>
          <a:bodyPr/>
          <a:lstStyle/>
          <a:p>
            <a:r>
              <a:rPr lang="en-US" sz="2800" b="0" dirty="0"/>
              <a:t>Design Science Research Methodology (DSRM) </a:t>
            </a:r>
            <a:r>
              <a:rPr lang="en-US" sz="1600" b="0" i="1" dirty="0"/>
              <a:t>by </a:t>
            </a:r>
            <a:r>
              <a:rPr lang="en-US" sz="1600" b="0" i="1" dirty="0" err="1"/>
              <a:t>Peffers</a:t>
            </a:r>
            <a:r>
              <a:rPr lang="en-US" sz="1600" b="0" i="1" dirty="0"/>
              <a:t> et al. (2007)</a:t>
            </a:r>
            <a:r>
              <a:rPr lang="en-US" sz="1600" b="0" dirty="0"/>
              <a:t> </a:t>
            </a:r>
            <a:endParaRPr lang="de-CH" b="0" dirty="0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A4F8472A-260B-796A-4758-12DE2FDA20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8" y="1634476"/>
            <a:ext cx="6172730" cy="3960000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Artefact 1: Scan-to-BIM Framework</a:t>
            </a:r>
          </a:p>
          <a:p>
            <a:pPr marL="0" indent="0">
              <a:buNone/>
            </a:pPr>
            <a:r>
              <a:rPr lang="en-US" dirty="0"/>
              <a:t>Development of a Scan-to-BIM framework based on the current state of research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Artefact 2: Python Script</a:t>
            </a:r>
          </a:p>
          <a:p>
            <a:pPr marL="0" indent="0">
              <a:buNone/>
            </a:pPr>
            <a:r>
              <a:rPr lang="en-US" dirty="0"/>
              <a:t>Concrete implementation of the developed framework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155F64C-AC7A-6070-B9FE-F926DB3553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2D0A33-EB37-4760-B6FD-303F53AB9626}" type="datetime1">
              <a:rPr lang="de-CH" noProof="0" smtClean="0"/>
              <a:t>24.05.2025</a:t>
            </a:fld>
            <a:endParaRPr lang="de-CH" noProof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B10DCA5-D8C0-83BB-C592-E60808FB9C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Institute for Construction and Infrastructure Management</a:t>
            </a:r>
            <a:endParaRPr lang="de-CH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415C166-819C-12BC-C51C-6BC97624B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pPr/>
              <a:t>15</a:t>
            </a:fld>
            <a:endParaRPr lang="de-CH" noProof="0"/>
          </a:p>
        </p:txBody>
      </p:sp>
      <p:graphicFrame>
        <p:nvGraphicFramePr>
          <p:cNvPr id="12" name="Diagramm 11">
            <a:extLst>
              <a:ext uri="{FF2B5EF4-FFF2-40B4-BE49-F238E27FC236}">
                <a16:creationId xmlns:a16="http://schemas.microsoft.com/office/drawing/2014/main" id="{764B75EB-23E7-C8B8-7F6F-473F5BE524D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78342861"/>
              </p:ext>
            </p:extLst>
          </p:nvPr>
        </p:nvGraphicFramePr>
        <p:xfrm>
          <a:off x="731837" y="731799"/>
          <a:ext cx="10864953" cy="3992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41B7AD7A-A38D-8365-3025-280C2274286A}"/>
              </a:ext>
            </a:extLst>
          </p:cNvPr>
          <p:cNvGrpSpPr/>
          <p:nvPr/>
        </p:nvGrpSpPr>
        <p:grpSpPr>
          <a:xfrm>
            <a:off x="8222218" y="1490135"/>
            <a:ext cx="2252882" cy="4636066"/>
            <a:chOff x="9974110" y="-812312"/>
            <a:chExt cx="3745128" cy="7706871"/>
          </a:xfrm>
        </p:grpSpPr>
        <p:pic>
          <p:nvPicPr>
            <p:cNvPr id="8" name="Grafik 7">
              <a:extLst>
                <a:ext uri="{FF2B5EF4-FFF2-40B4-BE49-F238E27FC236}">
                  <a16:creationId xmlns:a16="http://schemas.microsoft.com/office/drawing/2014/main" id="{76BB13A6-F719-9562-7737-B4AE8346D2B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974110" y="3254564"/>
              <a:ext cx="3745128" cy="3639995"/>
            </a:xfrm>
            <a:prstGeom prst="rect">
              <a:avLst/>
            </a:prstGeom>
          </p:spPr>
        </p:pic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31404E98-A924-2B69-9808-A197AACE28D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 t="4987"/>
            <a:stretch/>
          </p:blipFill>
          <p:spPr>
            <a:xfrm>
              <a:off x="9974110" y="-812312"/>
              <a:ext cx="3562521" cy="39338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526422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2D24CFD1-3296-05A9-9C6D-2E351003D2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281799"/>
            <a:ext cx="10728325" cy="900000"/>
          </a:xfrm>
        </p:spPr>
        <p:txBody>
          <a:bodyPr/>
          <a:lstStyle/>
          <a:p>
            <a:r>
              <a:rPr lang="en-US" sz="2800" b="0" dirty="0"/>
              <a:t>Design Science Research Methodology (DSRM) </a:t>
            </a:r>
            <a:r>
              <a:rPr lang="en-US" sz="1600" b="0" i="1" dirty="0"/>
              <a:t>by </a:t>
            </a:r>
            <a:r>
              <a:rPr lang="en-US" sz="1600" b="0" i="1" dirty="0" err="1"/>
              <a:t>Peffers</a:t>
            </a:r>
            <a:r>
              <a:rPr lang="en-US" sz="1600" b="0" i="1" dirty="0"/>
              <a:t> et al. (2007)</a:t>
            </a:r>
            <a:r>
              <a:rPr lang="en-US" sz="1600" b="0" dirty="0"/>
              <a:t> </a:t>
            </a:r>
            <a:endParaRPr lang="de-CH" b="0" dirty="0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A4F8472A-260B-796A-4758-12DE2FDA20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8" y="1634476"/>
            <a:ext cx="6329362" cy="39600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Applying the developed artifact in a real-world </a:t>
            </a:r>
            <a:r>
              <a:rPr lang="en-US" b="1" dirty="0"/>
              <a:t>case study.</a:t>
            </a:r>
          </a:p>
          <a:p>
            <a:pPr marL="0" indent="0">
              <a:buNone/>
            </a:pPr>
            <a:r>
              <a:rPr lang="en-US" dirty="0"/>
              <a:t>The point cloud is provided</a:t>
            </a:r>
            <a:endParaRPr lang="en-US" b="1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155F64C-AC7A-6070-B9FE-F926DB3553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2D0A33-EB37-4760-B6FD-303F53AB9626}" type="datetime1">
              <a:rPr lang="de-CH" noProof="0" smtClean="0"/>
              <a:t>24.05.2025</a:t>
            </a:fld>
            <a:endParaRPr lang="de-CH" noProof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B10DCA5-D8C0-83BB-C592-E60808FB9C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Institute for Construction and Infrastructure Management</a:t>
            </a:r>
            <a:endParaRPr lang="de-CH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415C166-819C-12BC-C51C-6BC97624B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pPr/>
              <a:t>16</a:t>
            </a:fld>
            <a:endParaRPr lang="de-CH" noProof="0"/>
          </a:p>
        </p:txBody>
      </p:sp>
      <p:graphicFrame>
        <p:nvGraphicFramePr>
          <p:cNvPr id="12" name="Diagramm 11">
            <a:extLst>
              <a:ext uri="{FF2B5EF4-FFF2-40B4-BE49-F238E27FC236}">
                <a16:creationId xmlns:a16="http://schemas.microsoft.com/office/drawing/2014/main" id="{764B75EB-23E7-C8B8-7F6F-473F5BE524D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56362592"/>
              </p:ext>
            </p:extLst>
          </p:nvPr>
        </p:nvGraphicFramePr>
        <p:xfrm>
          <a:off x="731837" y="731799"/>
          <a:ext cx="10864953" cy="3992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2" name="Grafik 1">
            <a:extLst>
              <a:ext uri="{FF2B5EF4-FFF2-40B4-BE49-F238E27FC236}">
                <a16:creationId xmlns:a16="http://schemas.microsoft.com/office/drawing/2014/main" id="{8798ECC3-B235-92BA-AC5A-43DA0798330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32954" y="1932107"/>
            <a:ext cx="4527208" cy="3516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5904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2D24CFD1-3296-05A9-9C6D-2E351003D2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281799"/>
            <a:ext cx="10728325" cy="900000"/>
          </a:xfrm>
        </p:spPr>
        <p:txBody>
          <a:bodyPr/>
          <a:lstStyle/>
          <a:p>
            <a:r>
              <a:rPr lang="en-US" sz="2800" b="0" dirty="0"/>
              <a:t>Design Science Research Methodology (DSRM) </a:t>
            </a:r>
            <a:r>
              <a:rPr lang="en-US" sz="1600" b="0" i="1" dirty="0"/>
              <a:t>by </a:t>
            </a:r>
            <a:r>
              <a:rPr lang="en-US" sz="1600" b="0" i="1" dirty="0" err="1"/>
              <a:t>Peffers</a:t>
            </a:r>
            <a:r>
              <a:rPr lang="en-US" sz="1600" b="0" i="1" dirty="0"/>
              <a:t> et al. (2007)</a:t>
            </a:r>
            <a:r>
              <a:rPr lang="en-US" sz="1600" b="0" dirty="0"/>
              <a:t> </a:t>
            </a:r>
            <a:endParaRPr lang="de-CH" b="0" dirty="0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A4F8472A-260B-796A-4758-12DE2FDA20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8" y="1634476"/>
            <a:ext cx="6172730" cy="3960000"/>
          </a:xfrm>
        </p:spPr>
        <p:txBody>
          <a:bodyPr/>
          <a:lstStyle/>
          <a:p>
            <a:pPr marL="0" indent="0">
              <a:buNone/>
            </a:pPr>
            <a:r>
              <a:rPr lang="de-CH" dirty="0"/>
              <a:t>Evaluation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demonstration</a:t>
            </a:r>
            <a:endParaRPr lang="de-CH" dirty="0"/>
          </a:p>
          <a:p>
            <a:pPr marL="0" indent="0">
              <a:buNone/>
            </a:pPr>
            <a:endParaRPr lang="de-CH" dirty="0"/>
          </a:p>
          <a:p>
            <a:pPr marL="0" indent="0">
              <a:buNone/>
            </a:pPr>
            <a:r>
              <a:rPr lang="en-US" dirty="0"/>
              <a:t>Evaluation methodology yet to be defined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155F64C-AC7A-6070-B9FE-F926DB3553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2D0A33-EB37-4760-B6FD-303F53AB9626}" type="datetime1">
              <a:rPr lang="de-CH" noProof="0" smtClean="0"/>
              <a:t>24.05.2025</a:t>
            </a:fld>
            <a:endParaRPr lang="de-CH" noProof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B10DCA5-D8C0-83BB-C592-E60808FB9C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Institute for Construction and Infrastructure Management</a:t>
            </a:r>
            <a:endParaRPr lang="de-CH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415C166-819C-12BC-C51C-6BC97624B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pPr/>
              <a:t>17</a:t>
            </a:fld>
            <a:endParaRPr lang="de-CH" noProof="0"/>
          </a:p>
        </p:txBody>
      </p:sp>
      <p:graphicFrame>
        <p:nvGraphicFramePr>
          <p:cNvPr id="12" name="Diagramm 11">
            <a:extLst>
              <a:ext uri="{FF2B5EF4-FFF2-40B4-BE49-F238E27FC236}">
                <a16:creationId xmlns:a16="http://schemas.microsoft.com/office/drawing/2014/main" id="{764B75EB-23E7-C8B8-7F6F-473F5BE524D2}"/>
              </a:ext>
            </a:extLst>
          </p:cNvPr>
          <p:cNvGraphicFramePr/>
          <p:nvPr/>
        </p:nvGraphicFramePr>
        <p:xfrm>
          <a:off x="731837" y="731799"/>
          <a:ext cx="10864953" cy="3992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7196277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2D24CFD1-3296-05A9-9C6D-2E351003D2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281799"/>
            <a:ext cx="10728325" cy="900000"/>
          </a:xfrm>
        </p:spPr>
        <p:txBody>
          <a:bodyPr/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800" b="1" dirty="0"/>
              <a:t>Scan-to-BIM Framework</a:t>
            </a:r>
            <a:endParaRPr lang="en-US" sz="2800" i="1" dirty="0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A4F8472A-260B-796A-4758-12DE2FDA20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1631799"/>
            <a:ext cx="6172730" cy="3960000"/>
          </a:xfrm>
        </p:spPr>
        <p:txBody>
          <a:bodyPr/>
          <a:lstStyle/>
          <a:p>
            <a:pPr marL="0" indent="0">
              <a:buNone/>
            </a:pPr>
            <a:r>
              <a:rPr lang="de-CH" b="1" dirty="0"/>
              <a:t>Reality Capture: </a:t>
            </a:r>
            <a:r>
              <a:rPr lang="en-US" dirty="0"/>
              <a:t>Captures the real world and represents it as a point cloud</a:t>
            </a:r>
            <a:endParaRPr lang="de-CH" dirty="0"/>
          </a:p>
          <a:p>
            <a:pPr marL="0" indent="0">
              <a:buNone/>
            </a:pPr>
            <a:endParaRPr lang="de-CH" b="1" dirty="0"/>
          </a:p>
          <a:p>
            <a:r>
              <a:rPr lang="de-CH" b="1" dirty="0" err="1"/>
              <a:t>Photogrammetry</a:t>
            </a:r>
            <a:r>
              <a:rPr lang="de-CH" b="1" dirty="0"/>
              <a:t>: </a:t>
            </a:r>
            <a:r>
              <a:rPr lang="en-US" dirty="0"/>
              <a:t>Captures the real world using overlapping images</a:t>
            </a:r>
            <a:endParaRPr lang="de-CH" b="1" dirty="0"/>
          </a:p>
          <a:p>
            <a:r>
              <a:rPr lang="de-CH" b="1" dirty="0"/>
              <a:t>LiDAR: </a:t>
            </a:r>
            <a:r>
              <a:rPr lang="en-US" dirty="0"/>
              <a:t>Scans the environment using laser pulses</a:t>
            </a:r>
            <a:endParaRPr lang="de-CH" b="1" dirty="0"/>
          </a:p>
          <a:p>
            <a:pPr marL="0" indent="0">
              <a:buNone/>
            </a:pPr>
            <a:endParaRPr lang="de-CH" b="1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155F64C-AC7A-6070-B9FE-F926DB3553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2D0A33-EB37-4760-B6FD-303F53AB9626}" type="datetime1">
              <a:rPr lang="de-CH" noProof="0" smtClean="0"/>
              <a:t>24.05.2025</a:t>
            </a:fld>
            <a:endParaRPr lang="de-CH" noProof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B10DCA5-D8C0-83BB-C592-E60808FB9C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Institute for Construction and Infrastructure Management</a:t>
            </a:r>
            <a:endParaRPr lang="de-CH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415C166-819C-12BC-C51C-6BC97624B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pPr/>
              <a:t>18</a:t>
            </a:fld>
            <a:endParaRPr lang="de-CH" noProof="0"/>
          </a:p>
        </p:txBody>
      </p:sp>
      <p:graphicFrame>
        <p:nvGraphicFramePr>
          <p:cNvPr id="12" name="Diagramm 11">
            <a:extLst>
              <a:ext uri="{FF2B5EF4-FFF2-40B4-BE49-F238E27FC236}">
                <a16:creationId xmlns:a16="http://schemas.microsoft.com/office/drawing/2014/main" id="{764B75EB-23E7-C8B8-7F6F-473F5BE524D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15136262"/>
              </p:ext>
            </p:extLst>
          </p:nvPr>
        </p:nvGraphicFramePr>
        <p:xfrm>
          <a:off x="731837" y="731799"/>
          <a:ext cx="10864953" cy="3992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33" name="Diagramm 32">
            <a:extLst>
              <a:ext uri="{FF2B5EF4-FFF2-40B4-BE49-F238E27FC236}">
                <a16:creationId xmlns:a16="http://schemas.microsoft.com/office/drawing/2014/main" id="{B2A36240-8872-F198-38AB-710D3D2C16B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76577018"/>
              </p:ext>
            </p:extLst>
          </p:nvPr>
        </p:nvGraphicFramePr>
        <p:xfrm>
          <a:off x="3717445" y="1139526"/>
          <a:ext cx="5011687" cy="216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pic>
        <p:nvPicPr>
          <p:cNvPr id="2050" name="Picture 2">
            <a:extLst>
              <a:ext uri="{FF2B5EF4-FFF2-40B4-BE49-F238E27FC236}">
                <a16:creationId xmlns:a16="http://schemas.microsoft.com/office/drawing/2014/main" id="{CBF35A19-DB62-3417-B74B-01830D1A6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4700" y="2112444"/>
            <a:ext cx="3819260" cy="3819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F4359748-E1FB-E29F-2DCA-27E1C1CBCA52}"/>
              </a:ext>
            </a:extLst>
          </p:cNvPr>
          <p:cNvGrpSpPr/>
          <p:nvPr/>
        </p:nvGrpSpPr>
        <p:grpSpPr>
          <a:xfrm>
            <a:off x="2315366" y="1134096"/>
            <a:ext cx="978165" cy="359567"/>
            <a:chOff x="2315366" y="1134096"/>
            <a:chExt cx="978165" cy="359567"/>
          </a:xfrm>
        </p:grpSpPr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49D62027-866F-114A-B87C-C97CDED688B6}"/>
                </a:ext>
              </a:extLst>
            </p:cNvPr>
            <p:cNvSpPr txBox="1"/>
            <p:nvPr/>
          </p:nvSpPr>
          <p:spPr>
            <a:xfrm>
              <a:off x="2315366" y="1232053"/>
              <a:ext cx="97816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CH" sz="1100" i="1" dirty="0"/>
                <a:t>Point Cloud</a:t>
              </a:r>
            </a:p>
          </p:txBody>
        </p:sp>
        <p:sp>
          <p:nvSpPr>
            <p:cNvPr id="9" name="Gleichschenkliges Dreieck 8">
              <a:extLst>
                <a:ext uri="{FF2B5EF4-FFF2-40B4-BE49-F238E27FC236}">
                  <a16:creationId xmlns:a16="http://schemas.microsoft.com/office/drawing/2014/main" id="{A897C785-7C4C-29B4-743A-C0479DFC061C}"/>
                </a:ext>
              </a:extLst>
            </p:cNvPr>
            <p:cNvSpPr/>
            <p:nvPr/>
          </p:nvSpPr>
          <p:spPr>
            <a:xfrm>
              <a:off x="2732105" y="1134096"/>
              <a:ext cx="144689" cy="124732"/>
            </a:xfrm>
            <a:prstGeom prst="triangle">
              <a:avLst/>
            </a:prstGeom>
            <a:solidFill>
              <a:srgbClr val="007A96"/>
            </a:solidFill>
            <a:ln w="12700" cap="flat" cmpd="sng" algn="ctr">
              <a:solidFill>
                <a:prstClr val="white">
                  <a:hueOff val="0"/>
                  <a:satOff val="0"/>
                  <a:lumOff val="0"/>
                  <a:alphaOff val="0"/>
                </a:prstClr>
              </a:solidFill>
              <a:prstDash val="solid"/>
              <a:miter lim="800000"/>
            </a:ln>
            <a:effectLst/>
          </p:spPr>
          <p:txBody>
            <a:bodyPr spcFirstLastPara="0" vert="horz" wrap="square" lIns="44006" tIns="29337" rIns="14669" bIns="29337" numCol="1" spcCol="1270" anchor="ctr" anchorCtr="0">
              <a:noAutofit/>
            </a:bodyPr>
            <a:lstStyle/>
            <a:p>
              <a:pPr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de-CH" sz="1100">
                <a:solidFill>
                  <a:prstClr val="white"/>
                </a:solidFill>
                <a:latin typeface="Arial" panose="020B0604020202020204"/>
              </a:endParaRPr>
            </a:p>
          </p:txBody>
        </p:sp>
      </p:grp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A77BD41C-B2AE-6706-13E2-92F2E2D79E3C}"/>
              </a:ext>
            </a:extLst>
          </p:cNvPr>
          <p:cNvGrpSpPr/>
          <p:nvPr/>
        </p:nvGrpSpPr>
        <p:grpSpPr>
          <a:xfrm>
            <a:off x="264724" y="1127535"/>
            <a:ext cx="978165" cy="359567"/>
            <a:chOff x="2315366" y="1134096"/>
            <a:chExt cx="978165" cy="359567"/>
          </a:xfrm>
        </p:grpSpPr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0CC7F5ED-A9B9-66F1-D493-E6B962E4CF06}"/>
                </a:ext>
              </a:extLst>
            </p:cNvPr>
            <p:cNvSpPr txBox="1"/>
            <p:nvPr/>
          </p:nvSpPr>
          <p:spPr>
            <a:xfrm>
              <a:off x="2315366" y="1232053"/>
              <a:ext cx="97816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CH" sz="1100" i="1" dirty="0"/>
                <a:t>Building</a:t>
              </a:r>
            </a:p>
          </p:txBody>
        </p:sp>
        <p:sp>
          <p:nvSpPr>
            <p:cNvPr id="14" name="Gleichschenkliges Dreieck 13">
              <a:extLst>
                <a:ext uri="{FF2B5EF4-FFF2-40B4-BE49-F238E27FC236}">
                  <a16:creationId xmlns:a16="http://schemas.microsoft.com/office/drawing/2014/main" id="{5342028B-04F0-C303-BF87-93ADA3019B10}"/>
                </a:ext>
              </a:extLst>
            </p:cNvPr>
            <p:cNvSpPr/>
            <p:nvPr/>
          </p:nvSpPr>
          <p:spPr>
            <a:xfrm>
              <a:off x="2732105" y="1134096"/>
              <a:ext cx="144689" cy="124732"/>
            </a:xfrm>
            <a:prstGeom prst="triangle">
              <a:avLst/>
            </a:prstGeom>
            <a:solidFill>
              <a:srgbClr val="007A96"/>
            </a:solidFill>
            <a:ln w="12700" cap="flat" cmpd="sng" algn="ctr">
              <a:solidFill>
                <a:prstClr val="white">
                  <a:hueOff val="0"/>
                  <a:satOff val="0"/>
                  <a:lumOff val="0"/>
                  <a:alphaOff val="0"/>
                </a:prstClr>
              </a:solidFill>
              <a:prstDash val="solid"/>
              <a:miter lim="800000"/>
            </a:ln>
            <a:effectLst/>
          </p:spPr>
          <p:txBody>
            <a:bodyPr spcFirstLastPara="0" vert="horz" wrap="square" lIns="44006" tIns="29337" rIns="14669" bIns="29337" numCol="1" spcCol="1270" anchor="ctr" anchorCtr="0">
              <a:noAutofit/>
            </a:bodyPr>
            <a:lstStyle/>
            <a:p>
              <a:pPr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de-CH" sz="1100">
                <a:solidFill>
                  <a:prstClr val="white"/>
                </a:solidFill>
                <a:latin typeface="Arial" panose="020B060402020202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265542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2D24CFD1-3296-05A9-9C6D-2E351003D2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281799"/>
            <a:ext cx="10728325" cy="900000"/>
          </a:xfrm>
        </p:spPr>
        <p:txBody>
          <a:bodyPr/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800" b="1" dirty="0"/>
              <a:t>Scan-to-BIM Framework</a:t>
            </a:r>
            <a:endParaRPr lang="en-US" sz="2800" i="1" dirty="0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A4F8472A-260B-796A-4758-12DE2FDA20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1631799"/>
            <a:ext cx="6172730" cy="3960000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Preprocessing:</a:t>
            </a:r>
            <a:r>
              <a:rPr lang="en-US" dirty="0"/>
              <a:t> Prepare data for further processing</a:t>
            </a:r>
            <a:endParaRPr lang="de-CH" b="1" dirty="0"/>
          </a:p>
          <a:p>
            <a:pPr marL="342900" indent="-342900">
              <a:buAutoNum type="arabicPeriod"/>
            </a:pPr>
            <a:r>
              <a:rPr lang="de-CH" b="1" dirty="0" err="1"/>
              <a:t>Outlier</a:t>
            </a:r>
            <a:r>
              <a:rPr lang="de-CH" b="1" dirty="0"/>
              <a:t> </a:t>
            </a:r>
            <a:r>
              <a:rPr lang="de-CH" b="1" dirty="0" err="1"/>
              <a:t>Removal</a:t>
            </a:r>
            <a:r>
              <a:rPr lang="de-CH" b="1" dirty="0"/>
              <a:t>: </a:t>
            </a:r>
            <a:r>
              <a:rPr lang="en-US" dirty="0"/>
              <a:t>Removing far data points</a:t>
            </a:r>
            <a:br>
              <a:rPr lang="de-CH" b="1" dirty="0"/>
            </a:br>
            <a:r>
              <a:rPr lang="de-CH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Statistical </a:t>
            </a:r>
            <a:r>
              <a:rPr lang="de-CH" i="1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Outlier</a:t>
            </a:r>
            <a:r>
              <a:rPr lang="de-CH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de-CH" i="1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Removal</a:t>
            </a:r>
            <a:r>
              <a:rPr lang="de-CH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(SOR)</a:t>
            </a:r>
          </a:p>
          <a:p>
            <a:pPr marL="342900" indent="-342900">
              <a:buFont typeface="+mj-lt"/>
              <a:buAutoNum type="arabicPeriod"/>
            </a:pPr>
            <a:r>
              <a:rPr lang="de-CH" b="1" dirty="0" err="1"/>
              <a:t>Downsampling</a:t>
            </a:r>
            <a:r>
              <a:rPr lang="de-CH" b="1" dirty="0"/>
              <a:t>: </a:t>
            </a:r>
            <a:r>
              <a:rPr lang="en-US" dirty="0"/>
              <a:t>Reducing the amount of data</a:t>
            </a:r>
            <a:br>
              <a:rPr lang="de-CH" b="1" dirty="0"/>
            </a:br>
            <a:r>
              <a:rPr lang="de-CH" i="1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Voxel</a:t>
            </a:r>
            <a:r>
              <a:rPr lang="de-CH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de-CH" i="1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Grid</a:t>
            </a:r>
            <a:r>
              <a:rPr lang="de-CH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de-CH" i="1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Downsampling</a:t>
            </a:r>
            <a:endParaRPr lang="de-CH" i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155F64C-AC7A-6070-B9FE-F926DB3553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2D0A33-EB37-4760-B6FD-303F53AB9626}" type="datetime1">
              <a:rPr lang="de-CH" noProof="0" smtClean="0"/>
              <a:t>24.05.2025</a:t>
            </a:fld>
            <a:endParaRPr lang="de-CH" noProof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B10DCA5-D8C0-83BB-C592-E60808FB9C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Institute </a:t>
            </a:r>
            <a:r>
              <a:rPr lang="de-DE" dirty="0" err="1"/>
              <a:t>for</a:t>
            </a:r>
            <a:r>
              <a:rPr lang="de-DE" dirty="0"/>
              <a:t> Construction and Infrastructure Management</a:t>
            </a:r>
            <a:endParaRPr lang="de-CH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415C166-819C-12BC-C51C-6BC97624B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pPr/>
              <a:t>19</a:t>
            </a:fld>
            <a:endParaRPr lang="de-CH" noProof="0"/>
          </a:p>
        </p:txBody>
      </p:sp>
      <p:graphicFrame>
        <p:nvGraphicFramePr>
          <p:cNvPr id="12" name="Diagramm 11">
            <a:extLst>
              <a:ext uri="{FF2B5EF4-FFF2-40B4-BE49-F238E27FC236}">
                <a16:creationId xmlns:a16="http://schemas.microsoft.com/office/drawing/2014/main" id="{764B75EB-23E7-C8B8-7F6F-473F5BE524D2}"/>
              </a:ext>
            </a:extLst>
          </p:cNvPr>
          <p:cNvGraphicFramePr/>
          <p:nvPr/>
        </p:nvGraphicFramePr>
        <p:xfrm>
          <a:off x="731837" y="731799"/>
          <a:ext cx="10864953" cy="3992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1" name="Picture 5">
            <a:extLst>
              <a:ext uri="{FF2B5EF4-FFF2-40B4-BE49-F238E27FC236}">
                <a16:creationId xmlns:a16="http://schemas.microsoft.com/office/drawing/2014/main" id="{40D89E82-12EE-57A4-BE60-F06FEEA7D8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2110" y="2221248"/>
            <a:ext cx="5491186" cy="34354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A5E66AC1-ADF1-5786-97EA-8DC052EA900B}"/>
              </a:ext>
            </a:extLst>
          </p:cNvPr>
          <p:cNvGrpSpPr/>
          <p:nvPr/>
        </p:nvGrpSpPr>
        <p:grpSpPr>
          <a:xfrm>
            <a:off x="2343291" y="1127535"/>
            <a:ext cx="978165" cy="359567"/>
            <a:chOff x="2315366" y="1134096"/>
            <a:chExt cx="978165" cy="359567"/>
          </a:xfrm>
        </p:grpSpPr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1B78EB58-562C-99F0-A81F-AB615F2136A4}"/>
                </a:ext>
              </a:extLst>
            </p:cNvPr>
            <p:cNvSpPr txBox="1"/>
            <p:nvPr/>
          </p:nvSpPr>
          <p:spPr>
            <a:xfrm>
              <a:off x="2315366" y="1232053"/>
              <a:ext cx="97816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CH" sz="1100" i="1" dirty="0"/>
                <a:t>Point Cloud</a:t>
              </a:r>
            </a:p>
          </p:txBody>
        </p:sp>
        <p:sp>
          <p:nvSpPr>
            <p:cNvPr id="19" name="Gleichschenkliges Dreieck 18">
              <a:extLst>
                <a:ext uri="{FF2B5EF4-FFF2-40B4-BE49-F238E27FC236}">
                  <a16:creationId xmlns:a16="http://schemas.microsoft.com/office/drawing/2014/main" id="{036B5CB1-4470-5FDF-A41B-D22ADB243470}"/>
                </a:ext>
              </a:extLst>
            </p:cNvPr>
            <p:cNvSpPr/>
            <p:nvPr/>
          </p:nvSpPr>
          <p:spPr>
            <a:xfrm>
              <a:off x="2732105" y="1134096"/>
              <a:ext cx="144689" cy="124732"/>
            </a:xfrm>
            <a:prstGeom prst="triangle">
              <a:avLst/>
            </a:prstGeom>
            <a:solidFill>
              <a:srgbClr val="007A96"/>
            </a:solidFill>
            <a:ln w="12700" cap="flat" cmpd="sng" algn="ctr">
              <a:solidFill>
                <a:prstClr val="white">
                  <a:hueOff val="0"/>
                  <a:satOff val="0"/>
                  <a:lumOff val="0"/>
                  <a:alphaOff val="0"/>
                </a:prstClr>
              </a:solidFill>
              <a:prstDash val="solid"/>
              <a:miter lim="800000"/>
            </a:ln>
            <a:effectLst/>
          </p:spPr>
          <p:txBody>
            <a:bodyPr spcFirstLastPara="0" vert="horz" wrap="square" lIns="44006" tIns="29337" rIns="14669" bIns="29337" numCol="1" spcCol="1270" anchor="ctr" anchorCtr="0">
              <a:noAutofit/>
            </a:bodyPr>
            <a:lstStyle/>
            <a:p>
              <a:pPr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de-CH" sz="1100">
                <a:solidFill>
                  <a:prstClr val="white"/>
                </a:solidFill>
                <a:latin typeface="Arial" panose="020B0604020202020204"/>
              </a:endParaRPr>
            </a:p>
          </p:txBody>
        </p:sp>
      </p:grpSp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F697FE96-5ABF-612F-01F4-8751D2611760}"/>
              </a:ext>
            </a:extLst>
          </p:cNvPr>
          <p:cNvGrpSpPr/>
          <p:nvPr/>
        </p:nvGrpSpPr>
        <p:grpSpPr>
          <a:xfrm>
            <a:off x="4375291" y="1127535"/>
            <a:ext cx="978165" cy="359567"/>
            <a:chOff x="2315366" y="1134096"/>
            <a:chExt cx="978165" cy="359567"/>
          </a:xfrm>
        </p:grpSpPr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20FBD38E-7C05-CF8B-6467-9F72757C435D}"/>
                </a:ext>
              </a:extLst>
            </p:cNvPr>
            <p:cNvSpPr txBox="1"/>
            <p:nvPr/>
          </p:nvSpPr>
          <p:spPr>
            <a:xfrm>
              <a:off x="2315366" y="1232053"/>
              <a:ext cx="97816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CH" sz="1100" i="1" dirty="0"/>
                <a:t>Point Cloud</a:t>
              </a:r>
            </a:p>
          </p:txBody>
        </p:sp>
        <p:sp>
          <p:nvSpPr>
            <p:cNvPr id="22" name="Gleichschenkliges Dreieck 21">
              <a:extLst>
                <a:ext uri="{FF2B5EF4-FFF2-40B4-BE49-F238E27FC236}">
                  <a16:creationId xmlns:a16="http://schemas.microsoft.com/office/drawing/2014/main" id="{11D8D161-9E09-A246-A209-EA2D95965CD1}"/>
                </a:ext>
              </a:extLst>
            </p:cNvPr>
            <p:cNvSpPr/>
            <p:nvPr/>
          </p:nvSpPr>
          <p:spPr>
            <a:xfrm>
              <a:off x="2732105" y="1134096"/>
              <a:ext cx="144689" cy="124732"/>
            </a:xfrm>
            <a:prstGeom prst="triangle">
              <a:avLst/>
            </a:prstGeom>
            <a:solidFill>
              <a:srgbClr val="007A96"/>
            </a:solidFill>
            <a:ln w="12700" cap="flat" cmpd="sng" algn="ctr">
              <a:solidFill>
                <a:prstClr val="white">
                  <a:hueOff val="0"/>
                  <a:satOff val="0"/>
                  <a:lumOff val="0"/>
                  <a:alphaOff val="0"/>
                </a:prstClr>
              </a:solidFill>
              <a:prstDash val="solid"/>
              <a:miter lim="800000"/>
            </a:ln>
            <a:effectLst/>
          </p:spPr>
          <p:txBody>
            <a:bodyPr spcFirstLastPara="0" vert="horz" wrap="square" lIns="44006" tIns="29337" rIns="14669" bIns="29337" numCol="1" spcCol="1270" anchor="ctr" anchorCtr="0">
              <a:noAutofit/>
            </a:bodyPr>
            <a:lstStyle/>
            <a:p>
              <a:pPr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de-CH" sz="1100">
                <a:solidFill>
                  <a:prstClr val="white"/>
                </a:solidFill>
                <a:latin typeface="Arial" panose="020B060402020202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766910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FE22A1-56F7-4FF9-8A90-D307E67331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744" y="314102"/>
            <a:ext cx="10728325" cy="900000"/>
          </a:xfrm>
        </p:spPr>
        <p:txBody>
          <a:bodyPr/>
          <a:lstStyle/>
          <a:p>
            <a:r>
              <a:rPr lang="de-CH" b="0" dirty="0"/>
              <a:t>Motivation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4837140-56B7-432E-8671-4B63B23EE4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Institute for Construction and Infrastructure Management</a:t>
            </a:r>
            <a:endParaRPr lang="de-CH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6DB7874-B99C-4F6D-A86D-EA0EE8CA0B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24797C-E944-44B4-B2C4-1C68C1026D27}" type="datetime1">
              <a:rPr lang="de-CH" noProof="0" smtClean="0"/>
              <a:t>24.05.2025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620278B-D74F-421E-A3BD-EC66D5837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2</a:t>
            </a:fld>
            <a:endParaRPr lang="de-CH" noProof="0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D982D6B8-5219-E6D3-E9BA-9EAC7C80C2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5681" y="1880303"/>
            <a:ext cx="4223178" cy="2629382"/>
          </a:xfrm>
          <a:prstGeom prst="rect">
            <a:avLst/>
          </a:prstGeom>
        </p:spPr>
      </p:pic>
      <p:sp>
        <p:nvSpPr>
          <p:cNvPr id="11" name="Freihandform: Form 10">
            <a:extLst>
              <a:ext uri="{FF2B5EF4-FFF2-40B4-BE49-F238E27FC236}">
                <a16:creationId xmlns:a16="http://schemas.microsoft.com/office/drawing/2014/main" id="{5E3F65C9-811B-2011-EEF4-CE8DBD517DAA}"/>
              </a:ext>
            </a:extLst>
          </p:cNvPr>
          <p:cNvSpPr/>
          <p:nvPr/>
        </p:nvSpPr>
        <p:spPr>
          <a:xfrm>
            <a:off x="684744" y="1613238"/>
            <a:ext cx="2369926" cy="534131"/>
          </a:xfrm>
          <a:custGeom>
            <a:avLst/>
            <a:gdLst>
              <a:gd name="connsiteX0" fmla="*/ 0 w 3259485"/>
              <a:gd name="connsiteY0" fmla="*/ 89479 h 536866"/>
              <a:gd name="connsiteX1" fmla="*/ 89479 w 3259485"/>
              <a:gd name="connsiteY1" fmla="*/ 0 h 536866"/>
              <a:gd name="connsiteX2" fmla="*/ 3170006 w 3259485"/>
              <a:gd name="connsiteY2" fmla="*/ 0 h 536866"/>
              <a:gd name="connsiteX3" fmla="*/ 3259485 w 3259485"/>
              <a:gd name="connsiteY3" fmla="*/ 89479 h 536866"/>
              <a:gd name="connsiteX4" fmla="*/ 3259485 w 3259485"/>
              <a:gd name="connsiteY4" fmla="*/ 447387 h 536866"/>
              <a:gd name="connsiteX5" fmla="*/ 3170006 w 3259485"/>
              <a:gd name="connsiteY5" fmla="*/ 536866 h 536866"/>
              <a:gd name="connsiteX6" fmla="*/ 89479 w 3259485"/>
              <a:gd name="connsiteY6" fmla="*/ 536866 h 536866"/>
              <a:gd name="connsiteX7" fmla="*/ 0 w 3259485"/>
              <a:gd name="connsiteY7" fmla="*/ 447387 h 536866"/>
              <a:gd name="connsiteX8" fmla="*/ 0 w 3259485"/>
              <a:gd name="connsiteY8" fmla="*/ 89479 h 536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59485" h="536866">
                <a:moveTo>
                  <a:pt x="0" y="89479"/>
                </a:moveTo>
                <a:cubicBezTo>
                  <a:pt x="0" y="40061"/>
                  <a:pt x="40061" y="0"/>
                  <a:pt x="89479" y="0"/>
                </a:cubicBezTo>
                <a:lnTo>
                  <a:pt x="3170006" y="0"/>
                </a:lnTo>
                <a:cubicBezTo>
                  <a:pt x="3219424" y="0"/>
                  <a:pt x="3259485" y="40061"/>
                  <a:pt x="3259485" y="89479"/>
                </a:cubicBezTo>
                <a:lnTo>
                  <a:pt x="3259485" y="447387"/>
                </a:lnTo>
                <a:cubicBezTo>
                  <a:pt x="3259485" y="496805"/>
                  <a:pt x="3219424" y="536866"/>
                  <a:pt x="3170006" y="536866"/>
                </a:cubicBezTo>
                <a:lnTo>
                  <a:pt x="89479" y="536866"/>
                </a:lnTo>
                <a:cubicBezTo>
                  <a:pt x="40061" y="536866"/>
                  <a:pt x="0" y="496805"/>
                  <a:pt x="0" y="447387"/>
                </a:cubicBezTo>
                <a:lnTo>
                  <a:pt x="0" y="89479"/>
                </a:lnTo>
                <a:close/>
              </a:path>
            </a:pathLst>
          </a:cu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spcFirstLastPara="0" vert="horz" wrap="square" lIns="71928" tIns="71928" rIns="71928" bIns="71928" numCol="1" spcCol="1270" anchor="ctr" anchorCtr="0">
            <a:noAutofit/>
          </a:bodyPr>
          <a:lstStyle/>
          <a:p>
            <a:pPr marL="0" lvl="0" indent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200" b="1" kern="1200" dirty="0"/>
              <a:t>Mobile data</a:t>
            </a:r>
            <a:r>
              <a:rPr lang="en-US" sz="1200" b="1" dirty="0"/>
              <a:t> t</a:t>
            </a:r>
            <a:r>
              <a:rPr lang="en-US" sz="1200" b="1" kern="1200" dirty="0"/>
              <a:t>raffic increases</a:t>
            </a:r>
            <a:endParaRPr lang="de-CH" sz="1200" b="1" dirty="0"/>
          </a:p>
        </p:txBody>
      </p:sp>
      <p:pic>
        <p:nvPicPr>
          <p:cNvPr id="51" name="Grafik 50">
            <a:extLst>
              <a:ext uri="{FF2B5EF4-FFF2-40B4-BE49-F238E27FC236}">
                <a16:creationId xmlns:a16="http://schemas.microsoft.com/office/drawing/2014/main" id="{E427AB42-DADB-45FB-55E1-556BF81628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3311" y="1486701"/>
            <a:ext cx="5456008" cy="4163656"/>
          </a:xfrm>
          <a:prstGeom prst="rect">
            <a:avLst/>
          </a:prstGeom>
        </p:spPr>
      </p:pic>
      <p:sp>
        <p:nvSpPr>
          <p:cNvPr id="52" name="Textfeld 51">
            <a:extLst>
              <a:ext uri="{FF2B5EF4-FFF2-40B4-BE49-F238E27FC236}">
                <a16:creationId xmlns:a16="http://schemas.microsoft.com/office/drawing/2014/main" id="{BF264EF7-BD17-C330-B253-FA9B103BACA4}"/>
              </a:ext>
            </a:extLst>
          </p:cNvPr>
          <p:cNvSpPr txBox="1"/>
          <p:nvPr/>
        </p:nvSpPr>
        <p:spPr>
          <a:xfrm>
            <a:off x="4491987" y="5650357"/>
            <a:ext cx="3034227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CH" sz="800" i="1" dirty="0"/>
              <a:t>Source: Ericsson Mobility Report (November 2024)</a:t>
            </a:r>
          </a:p>
        </p:txBody>
      </p:sp>
    </p:spTree>
    <p:extLst>
      <p:ext uri="{BB962C8B-B14F-4D97-AF65-F5344CB8AC3E}">
        <p14:creationId xmlns:p14="http://schemas.microsoft.com/office/powerpoint/2010/main" val="21872463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rafik 56">
            <a:extLst>
              <a:ext uri="{FF2B5EF4-FFF2-40B4-BE49-F238E27FC236}">
                <a16:creationId xmlns:a16="http://schemas.microsoft.com/office/drawing/2014/main" id="{C337AC5B-83CA-ADC7-2D12-7D3823FFF4F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392"/>
          <a:stretch/>
        </p:blipFill>
        <p:spPr>
          <a:xfrm>
            <a:off x="9977006" y="2937035"/>
            <a:ext cx="2174664" cy="705673"/>
          </a:xfrm>
          <a:prstGeom prst="rect">
            <a:avLst/>
          </a:prstGeom>
        </p:spPr>
      </p:pic>
      <p:sp>
        <p:nvSpPr>
          <p:cNvPr id="6" name="Titel 5">
            <a:extLst>
              <a:ext uri="{FF2B5EF4-FFF2-40B4-BE49-F238E27FC236}">
                <a16:creationId xmlns:a16="http://schemas.microsoft.com/office/drawing/2014/main" id="{2D24CFD1-3296-05A9-9C6D-2E351003D2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281799"/>
            <a:ext cx="10728325" cy="900000"/>
          </a:xfrm>
        </p:spPr>
        <p:txBody>
          <a:bodyPr/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800" b="1" dirty="0"/>
              <a:t>Scan-to-BIM Framework</a:t>
            </a:r>
            <a:endParaRPr lang="en-US" sz="2800" i="1" dirty="0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A4F8472A-260B-796A-4758-12DE2FDA20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1634476"/>
            <a:ext cx="10728325" cy="3960000"/>
          </a:xfrm>
        </p:spPr>
        <p:txBody>
          <a:bodyPr/>
          <a:lstStyle/>
          <a:p>
            <a:pPr marL="0" indent="0">
              <a:buNone/>
            </a:pPr>
            <a:r>
              <a:rPr lang="de-CH" b="1" dirty="0" err="1"/>
              <a:t>Geometric</a:t>
            </a:r>
            <a:r>
              <a:rPr lang="de-CH" b="1" dirty="0"/>
              <a:t> Reconstruction: </a:t>
            </a:r>
            <a:r>
              <a:rPr lang="de-CH" dirty="0" err="1"/>
              <a:t>Determine</a:t>
            </a:r>
            <a:r>
              <a:rPr lang="de-CH" dirty="0"/>
              <a:t> </a:t>
            </a:r>
            <a:r>
              <a:rPr lang="de-CH" dirty="0" err="1">
                <a:sym typeface="Wingdings" panose="05000000000000000000" pitchFamily="2" charset="2"/>
              </a:rPr>
              <a:t>geometry</a:t>
            </a:r>
            <a:r>
              <a:rPr lang="de-CH" dirty="0">
                <a:sym typeface="Wingdings" panose="05000000000000000000" pitchFamily="2" charset="2"/>
              </a:rPr>
              <a:t> </a:t>
            </a:r>
            <a:r>
              <a:rPr lang="de-CH" dirty="0" err="1">
                <a:sym typeface="Wingdings" panose="05000000000000000000" pitchFamily="2" charset="2"/>
              </a:rPr>
              <a:t>of</a:t>
            </a:r>
            <a:r>
              <a:rPr lang="de-CH" dirty="0">
                <a:sym typeface="Wingdings" panose="05000000000000000000" pitchFamily="2" charset="2"/>
              </a:rPr>
              <a:t> </a:t>
            </a:r>
            <a:r>
              <a:rPr lang="de-CH" dirty="0" err="1">
                <a:sym typeface="Wingdings" panose="05000000000000000000" pitchFamily="2" charset="2"/>
              </a:rPr>
              <a:t>building</a:t>
            </a:r>
            <a:r>
              <a:rPr lang="de-CH" dirty="0">
                <a:sym typeface="Wingdings" panose="05000000000000000000" pitchFamily="2" charset="2"/>
              </a:rPr>
              <a:t> </a:t>
            </a:r>
            <a:r>
              <a:rPr lang="de-CH" dirty="0" err="1">
                <a:sym typeface="Wingdings" panose="05000000000000000000" pitchFamily="2" charset="2"/>
              </a:rPr>
              <a:t>elements</a:t>
            </a:r>
            <a:endParaRPr lang="de-CH" dirty="0"/>
          </a:p>
          <a:p>
            <a:pPr marL="0" indent="0">
              <a:buNone/>
            </a:pPr>
            <a:r>
              <a:rPr lang="de-CH" dirty="0" err="1"/>
              <a:t>Achieved</a:t>
            </a:r>
            <a:r>
              <a:rPr lang="de-CH" dirty="0"/>
              <a:t> </a:t>
            </a:r>
            <a:r>
              <a:rPr lang="de-CH" dirty="0" err="1"/>
              <a:t>with</a:t>
            </a:r>
            <a:r>
              <a:rPr lang="de-CH" dirty="0"/>
              <a:t> </a:t>
            </a:r>
            <a:r>
              <a:rPr lang="de-CH" b="1" dirty="0" err="1"/>
              <a:t>PolyFit</a:t>
            </a:r>
            <a:r>
              <a:rPr lang="de-CH" b="1" dirty="0"/>
              <a:t> Software </a:t>
            </a:r>
            <a:r>
              <a:rPr lang="de-CH" dirty="0" err="1"/>
              <a:t>by</a:t>
            </a:r>
            <a:r>
              <a:rPr lang="de-CH" dirty="0"/>
              <a:t> Nan &amp; Wonka (2017)</a:t>
            </a:r>
          </a:p>
          <a:p>
            <a:pPr marL="342900" indent="-342900">
              <a:buFont typeface="+mj-lt"/>
              <a:buAutoNum type="arabicPeriod"/>
            </a:pPr>
            <a:r>
              <a:rPr lang="de-CH" b="1" dirty="0" err="1"/>
              <a:t>Candidate</a:t>
            </a:r>
            <a:r>
              <a:rPr lang="de-CH" b="1" dirty="0"/>
              <a:t> Face Generation: </a:t>
            </a:r>
            <a:r>
              <a:rPr lang="en-US" dirty="0"/>
              <a:t>Generates many planar faces</a:t>
            </a:r>
            <a:br>
              <a:rPr lang="en-US" dirty="0"/>
            </a:br>
            <a:r>
              <a:rPr lang="en-US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RANSAC, …</a:t>
            </a:r>
            <a:endParaRPr lang="de-CH" b="1" dirty="0"/>
          </a:p>
          <a:p>
            <a:pPr marL="342900" indent="-342900">
              <a:buAutoNum type="arabicPeriod"/>
            </a:pPr>
            <a:r>
              <a:rPr lang="de-CH" b="1" dirty="0"/>
              <a:t>Face </a:t>
            </a:r>
            <a:r>
              <a:rPr lang="de-CH" b="1" dirty="0" err="1"/>
              <a:t>Selection</a:t>
            </a:r>
            <a:r>
              <a:rPr lang="de-CH" b="1" dirty="0"/>
              <a:t>: </a:t>
            </a:r>
            <a:r>
              <a:rPr lang="de-CH" dirty="0" err="1"/>
              <a:t>Selects</a:t>
            </a:r>
            <a:r>
              <a:rPr lang="de-CH" dirty="0"/>
              <a:t> optimal </a:t>
            </a:r>
            <a:r>
              <a:rPr lang="de-CH" dirty="0" err="1"/>
              <a:t>faces</a:t>
            </a:r>
            <a:br>
              <a:rPr lang="de-CH" dirty="0"/>
            </a:br>
            <a:r>
              <a:rPr lang="de-CH" i="1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Optimization</a:t>
            </a:r>
            <a:r>
              <a:rPr lang="de-CH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Problem (Integer Linear </a:t>
            </a:r>
            <a:r>
              <a:rPr lang="de-CH" i="1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Programming</a:t>
            </a:r>
            <a:r>
              <a:rPr lang="de-CH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)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155F64C-AC7A-6070-B9FE-F926DB3553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2D0A33-EB37-4760-B6FD-303F53AB9626}" type="datetime1">
              <a:rPr lang="de-CH" noProof="0" smtClean="0"/>
              <a:t>24.05.2025</a:t>
            </a:fld>
            <a:endParaRPr lang="de-CH" noProof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415C166-819C-12BC-C51C-6BC97624B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pPr/>
              <a:t>20</a:t>
            </a:fld>
            <a:endParaRPr lang="de-CH" noProof="0"/>
          </a:p>
        </p:txBody>
      </p:sp>
      <p:graphicFrame>
        <p:nvGraphicFramePr>
          <p:cNvPr id="12" name="Diagramm 11">
            <a:extLst>
              <a:ext uri="{FF2B5EF4-FFF2-40B4-BE49-F238E27FC236}">
                <a16:creationId xmlns:a16="http://schemas.microsoft.com/office/drawing/2014/main" id="{764B75EB-23E7-C8B8-7F6F-473F5BE524D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39921828"/>
              </p:ext>
            </p:extLst>
          </p:nvPr>
        </p:nvGraphicFramePr>
        <p:xfrm>
          <a:off x="731837" y="731799"/>
          <a:ext cx="10864953" cy="3992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40" name="Grafik 39">
            <a:extLst>
              <a:ext uri="{FF2B5EF4-FFF2-40B4-BE49-F238E27FC236}">
                <a16:creationId xmlns:a16="http://schemas.microsoft.com/office/drawing/2014/main" id="{7C7D54EB-50EA-AC9A-4DC9-5403C2828E1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1368" y="3821856"/>
            <a:ext cx="9999399" cy="2392755"/>
          </a:xfrm>
          <a:prstGeom prst="rect">
            <a:avLst/>
          </a:prstGeom>
        </p:spPr>
      </p:pic>
      <p:pic>
        <p:nvPicPr>
          <p:cNvPr id="43" name="Grafik 42">
            <a:extLst>
              <a:ext uri="{FF2B5EF4-FFF2-40B4-BE49-F238E27FC236}">
                <a16:creationId xmlns:a16="http://schemas.microsoft.com/office/drawing/2014/main" id="{24DEFE2F-F3FF-3079-536C-615D03204C1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14066" y="2864620"/>
            <a:ext cx="3262940" cy="1011370"/>
          </a:xfrm>
          <a:prstGeom prst="rect">
            <a:avLst/>
          </a:prstGeom>
        </p:spPr>
      </p:pic>
      <p:sp>
        <p:nvSpPr>
          <p:cNvPr id="61" name="Fußzeilenplatzhalter 3">
            <a:extLst>
              <a:ext uri="{FF2B5EF4-FFF2-40B4-BE49-F238E27FC236}">
                <a16:creationId xmlns:a16="http://schemas.microsoft.com/office/drawing/2014/main" id="{A4EF38BB-652A-8AE3-B189-C1D716D2BC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23314" y="6522444"/>
            <a:ext cx="5400000" cy="216000"/>
          </a:xfrm>
        </p:spPr>
        <p:txBody>
          <a:bodyPr/>
          <a:lstStyle/>
          <a:p>
            <a:r>
              <a:rPr lang="de-DE" dirty="0"/>
              <a:t>Institute </a:t>
            </a:r>
            <a:r>
              <a:rPr lang="de-DE" dirty="0" err="1"/>
              <a:t>for</a:t>
            </a:r>
            <a:r>
              <a:rPr lang="de-DE" dirty="0"/>
              <a:t> Construction and Infrastructure Management</a:t>
            </a:r>
            <a:endParaRPr lang="de-CH" dirty="0"/>
          </a:p>
        </p:txBody>
      </p:sp>
      <p:grpSp>
        <p:nvGrpSpPr>
          <p:cNvPr id="63" name="Gruppieren 62">
            <a:extLst>
              <a:ext uri="{FF2B5EF4-FFF2-40B4-BE49-F238E27FC236}">
                <a16:creationId xmlns:a16="http://schemas.microsoft.com/office/drawing/2014/main" id="{2EF8F5F0-1EC2-DAF9-BB98-871F4AA61506}"/>
              </a:ext>
            </a:extLst>
          </p:cNvPr>
          <p:cNvGrpSpPr/>
          <p:nvPr/>
        </p:nvGrpSpPr>
        <p:grpSpPr>
          <a:xfrm>
            <a:off x="4417625" y="1127535"/>
            <a:ext cx="978165" cy="359567"/>
            <a:chOff x="2315366" y="1134096"/>
            <a:chExt cx="978165" cy="359567"/>
          </a:xfrm>
        </p:grpSpPr>
        <p:sp>
          <p:nvSpPr>
            <p:cNvPr id="64" name="Textfeld 63">
              <a:extLst>
                <a:ext uri="{FF2B5EF4-FFF2-40B4-BE49-F238E27FC236}">
                  <a16:creationId xmlns:a16="http://schemas.microsoft.com/office/drawing/2014/main" id="{B703E211-ECAE-C096-E289-1655188901CB}"/>
                </a:ext>
              </a:extLst>
            </p:cNvPr>
            <p:cNvSpPr txBox="1"/>
            <p:nvPr/>
          </p:nvSpPr>
          <p:spPr>
            <a:xfrm>
              <a:off x="2315366" y="1232053"/>
              <a:ext cx="97816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CH" sz="1100" i="1" dirty="0"/>
                <a:t>Point Cloud</a:t>
              </a:r>
            </a:p>
          </p:txBody>
        </p:sp>
        <p:sp>
          <p:nvSpPr>
            <p:cNvPr id="65" name="Gleichschenkliges Dreieck 64">
              <a:extLst>
                <a:ext uri="{FF2B5EF4-FFF2-40B4-BE49-F238E27FC236}">
                  <a16:creationId xmlns:a16="http://schemas.microsoft.com/office/drawing/2014/main" id="{95E6943E-49A8-E5E0-1691-9F35E844869F}"/>
                </a:ext>
              </a:extLst>
            </p:cNvPr>
            <p:cNvSpPr/>
            <p:nvPr/>
          </p:nvSpPr>
          <p:spPr>
            <a:xfrm>
              <a:off x="2732105" y="1134096"/>
              <a:ext cx="144689" cy="124732"/>
            </a:xfrm>
            <a:prstGeom prst="triangle">
              <a:avLst/>
            </a:prstGeom>
            <a:solidFill>
              <a:srgbClr val="007A96"/>
            </a:solidFill>
            <a:ln w="12700" cap="flat" cmpd="sng" algn="ctr">
              <a:solidFill>
                <a:prstClr val="white">
                  <a:hueOff val="0"/>
                  <a:satOff val="0"/>
                  <a:lumOff val="0"/>
                  <a:alphaOff val="0"/>
                </a:prstClr>
              </a:solidFill>
              <a:prstDash val="solid"/>
              <a:miter lim="800000"/>
            </a:ln>
            <a:effectLst/>
          </p:spPr>
          <p:txBody>
            <a:bodyPr spcFirstLastPara="0" vert="horz" wrap="square" lIns="44006" tIns="29337" rIns="14669" bIns="29337" numCol="1" spcCol="1270" anchor="ctr" anchorCtr="0">
              <a:noAutofit/>
            </a:bodyPr>
            <a:lstStyle/>
            <a:p>
              <a:pPr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de-CH" sz="1100">
                <a:solidFill>
                  <a:prstClr val="white"/>
                </a:solidFill>
                <a:latin typeface="Arial" panose="020B0604020202020204"/>
              </a:endParaRPr>
            </a:p>
          </p:txBody>
        </p:sp>
      </p:grpSp>
      <p:grpSp>
        <p:nvGrpSpPr>
          <p:cNvPr id="66" name="Gruppieren 65">
            <a:extLst>
              <a:ext uri="{FF2B5EF4-FFF2-40B4-BE49-F238E27FC236}">
                <a16:creationId xmlns:a16="http://schemas.microsoft.com/office/drawing/2014/main" id="{4000186E-44CA-45C0-89C8-3295DAF7A9CC}"/>
              </a:ext>
            </a:extLst>
          </p:cNvPr>
          <p:cNvGrpSpPr/>
          <p:nvPr/>
        </p:nvGrpSpPr>
        <p:grpSpPr>
          <a:xfrm>
            <a:off x="6449625" y="1127535"/>
            <a:ext cx="978165" cy="359567"/>
            <a:chOff x="2315366" y="1134096"/>
            <a:chExt cx="978165" cy="359567"/>
          </a:xfrm>
        </p:grpSpPr>
        <p:sp>
          <p:nvSpPr>
            <p:cNvPr id="67" name="Textfeld 66">
              <a:extLst>
                <a:ext uri="{FF2B5EF4-FFF2-40B4-BE49-F238E27FC236}">
                  <a16:creationId xmlns:a16="http://schemas.microsoft.com/office/drawing/2014/main" id="{A5982FCA-B169-21A9-C5FA-8397F41EEC9E}"/>
                </a:ext>
              </a:extLst>
            </p:cNvPr>
            <p:cNvSpPr txBox="1"/>
            <p:nvPr/>
          </p:nvSpPr>
          <p:spPr>
            <a:xfrm>
              <a:off x="2315366" y="1232053"/>
              <a:ext cx="97816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CH" sz="1100" i="1" dirty="0"/>
                <a:t>Geometry</a:t>
              </a:r>
            </a:p>
          </p:txBody>
        </p:sp>
        <p:sp>
          <p:nvSpPr>
            <p:cNvPr id="68" name="Gleichschenkliges Dreieck 67">
              <a:extLst>
                <a:ext uri="{FF2B5EF4-FFF2-40B4-BE49-F238E27FC236}">
                  <a16:creationId xmlns:a16="http://schemas.microsoft.com/office/drawing/2014/main" id="{1DF95A7A-5109-A145-7394-1FCB7DD3AD3F}"/>
                </a:ext>
              </a:extLst>
            </p:cNvPr>
            <p:cNvSpPr/>
            <p:nvPr/>
          </p:nvSpPr>
          <p:spPr>
            <a:xfrm>
              <a:off x="2732105" y="1134096"/>
              <a:ext cx="144689" cy="124732"/>
            </a:xfrm>
            <a:prstGeom prst="triangle">
              <a:avLst/>
            </a:prstGeom>
            <a:solidFill>
              <a:srgbClr val="007A96"/>
            </a:solidFill>
            <a:ln w="12700" cap="flat" cmpd="sng" algn="ctr">
              <a:solidFill>
                <a:prstClr val="white">
                  <a:hueOff val="0"/>
                  <a:satOff val="0"/>
                  <a:lumOff val="0"/>
                  <a:alphaOff val="0"/>
                </a:prstClr>
              </a:solidFill>
              <a:prstDash val="solid"/>
              <a:miter lim="800000"/>
            </a:ln>
            <a:effectLst/>
          </p:spPr>
          <p:txBody>
            <a:bodyPr spcFirstLastPara="0" vert="horz" wrap="square" lIns="44006" tIns="29337" rIns="14669" bIns="29337" numCol="1" spcCol="1270" anchor="ctr" anchorCtr="0">
              <a:noAutofit/>
            </a:bodyPr>
            <a:lstStyle/>
            <a:p>
              <a:pPr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de-CH" sz="1100">
                <a:solidFill>
                  <a:prstClr val="white"/>
                </a:solidFill>
                <a:latin typeface="Arial" panose="020B060402020202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669716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2D24CFD1-3296-05A9-9C6D-2E351003D2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281799"/>
            <a:ext cx="10728325" cy="900000"/>
          </a:xfrm>
        </p:spPr>
        <p:txBody>
          <a:bodyPr/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800" b="1" dirty="0"/>
              <a:t>Scan-to-BIM Framework</a:t>
            </a:r>
            <a:endParaRPr lang="en-US" sz="2800" i="1" dirty="0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A4F8472A-260B-796A-4758-12DE2FDA20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1634476"/>
            <a:ext cx="9055629" cy="3960000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Semantic Segmentation: </a:t>
            </a:r>
            <a:r>
              <a:rPr lang="en-US" dirty="0"/>
              <a:t>Determine semantics of building elements</a:t>
            </a:r>
          </a:p>
          <a:p>
            <a:pPr marL="0" indent="0">
              <a:buNone/>
            </a:pPr>
            <a:endParaRPr lang="en-US" b="1" dirty="0"/>
          </a:p>
          <a:p>
            <a:pPr marL="342900" indent="-342900">
              <a:buFont typeface="+mj-lt"/>
              <a:buAutoNum type="arabicPeriod"/>
            </a:pPr>
            <a:r>
              <a:rPr lang="de-CH" b="1" dirty="0"/>
              <a:t>Feature </a:t>
            </a:r>
            <a:r>
              <a:rPr lang="de-CH" b="1" dirty="0" err="1"/>
              <a:t>Extraction</a:t>
            </a:r>
            <a:r>
              <a:rPr lang="de-CH" b="1" dirty="0"/>
              <a:t>: </a:t>
            </a:r>
            <a:r>
              <a:rPr lang="en-US" dirty="0"/>
              <a:t>Selecting useful information from data</a:t>
            </a:r>
            <a:br>
              <a:rPr lang="en-US" dirty="0"/>
            </a:br>
            <a:r>
              <a:rPr lang="en-US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Normal Vector</a:t>
            </a:r>
            <a:br>
              <a:rPr lang="en-US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</a:br>
            <a:endParaRPr lang="en-US" i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342900" indent="-342900">
              <a:buFont typeface="+mj-lt"/>
              <a:buAutoNum type="arabicPeriod"/>
            </a:pPr>
            <a:endParaRPr lang="en-US" b="1" i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342900" indent="-342900">
              <a:buFont typeface="+mj-lt"/>
              <a:buAutoNum type="arabicPeriod"/>
            </a:pPr>
            <a:endParaRPr lang="de-CH" b="1" dirty="0"/>
          </a:p>
          <a:p>
            <a:pPr marL="342900" indent="-342900">
              <a:buFont typeface="+mj-lt"/>
              <a:buAutoNum type="arabicPeriod"/>
            </a:pPr>
            <a:r>
              <a:rPr lang="de-CH" b="1" dirty="0"/>
              <a:t>Classification: </a:t>
            </a:r>
            <a:r>
              <a:rPr lang="de-CH" dirty="0" err="1"/>
              <a:t>Labeling</a:t>
            </a:r>
            <a:r>
              <a:rPr lang="de-CH" dirty="0"/>
              <a:t> </a:t>
            </a:r>
            <a:r>
              <a:rPr lang="de-CH" dirty="0" err="1"/>
              <a:t>data</a:t>
            </a:r>
            <a:r>
              <a:rPr lang="de-CH" dirty="0"/>
              <a:t> </a:t>
            </a:r>
            <a:r>
              <a:rPr lang="de-CH" dirty="0" err="1"/>
              <a:t>points</a:t>
            </a:r>
            <a:br>
              <a:rPr lang="de-CH" dirty="0"/>
            </a:br>
            <a:r>
              <a:rPr lang="de-CH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Rule </a:t>
            </a:r>
            <a:r>
              <a:rPr lang="de-CH" i="1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Based</a:t>
            </a:r>
            <a:r>
              <a:rPr lang="de-CH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Classification</a:t>
            </a:r>
            <a:br>
              <a:rPr lang="de-CH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</a:br>
            <a:br>
              <a:rPr lang="de-CH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</a:br>
            <a:endParaRPr lang="de-CH" i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155F64C-AC7A-6070-B9FE-F926DB3553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2D0A33-EB37-4760-B6FD-303F53AB9626}" type="datetime1">
              <a:rPr lang="de-CH" noProof="0" smtClean="0"/>
              <a:t>24.05.2025</a:t>
            </a:fld>
            <a:endParaRPr lang="de-CH" noProof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B10DCA5-D8C0-83BB-C592-E60808FB9C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10614" y="6522444"/>
            <a:ext cx="5400000" cy="216000"/>
          </a:xfrm>
        </p:spPr>
        <p:txBody>
          <a:bodyPr/>
          <a:lstStyle/>
          <a:p>
            <a:r>
              <a:rPr lang="de-DE" dirty="0"/>
              <a:t>Institute </a:t>
            </a:r>
            <a:r>
              <a:rPr lang="de-DE" dirty="0" err="1"/>
              <a:t>for</a:t>
            </a:r>
            <a:r>
              <a:rPr lang="de-DE" dirty="0"/>
              <a:t> Construction and Infrastructure Management</a:t>
            </a:r>
            <a:endParaRPr lang="de-CH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415C166-819C-12BC-C51C-6BC97624B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pPr/>
              <a:t>21</a:t>
            </a:fld>
            <a:endParaRPr lang="de-CH" noProof="0"/>
          </a:p>
        </p:txBody>
      </p:sp>
      <p:graphicFrame>
        <p:nvGraphicFramePr>
          <p:cNvPr id="12" name="Diagramm 11">
            <a:extLst>
              <a:ext uri="{FF2B5EF4-FFF2-40B4-BE49-F238E27FC236}">
                <a16:creationId xmlns:a16="http://schemas.microsoft.com/office/drawing/2014/main" id="{764B75EB-23E7-C8B8-7F6F-473F5BE524D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4350710"/>
              </p:ext>
            </p:extLst>
          </p:nvPr>
        </p:nvGraphicFramePr>
        <p:xfrm>
          <a:off x="731837" y="731799"/>
          <a:ext cx="10864953" cy="3992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CF2A0068-42A5-07F4-6C89-189D9C912C17}"/>
              </a:ext>
            </a:extLst>
          </p:cNvPr>
          <p:cNvGrpSpPr/>
          <p:nvPr/>
        </p:nvGrpSpPr>
        <p:grpSpPr>
          <a:xfrm>
            <a:off x="7734286" y="2278293"/>
            <a:ext cx="2424440" cy="1519513"/>
            <a:chOff x="5245422" y="4022102"/>
            <a:chExt cx="2424440" cy="1519513"/>
          </a:xfrm>
        </p:grpSpPr>
        <p:pic>
          <p:nvPicPr>
            <p:cNvPr id="24" name="Picture 7" descr="Hochgeladenes Bild">
              <a:extLst>
                <a:ext uri="{FF2B5EF4-FFF2-40B4-BE49-F238E27FC236}">
                  <a16:creationId xmlns:a16="http://schemas.microsoft.com/office/drawing/2014/main" id="{FF452149-7481-D31B-EDB7-E4B5B6A4EE6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983"/>
            <a:stretch/>
          </p:blipFill>
          <p:spPr bwMode="auto">
            <a:xfrm>
              <a:off x="5245422" y="4022102"/>
              <a:ext cx="2424440" cy="15195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1" name="Gerade Verbindung mit Pfeil 20">
              <a:extLst>
                <a:ext uri="{FF2B5EF4-FFF2-40B4-BE49-F238E27FC236}">
                  <a16:creationId xmlns:a16="http://schemas.microsoft.com/office/drawing/2014/main" id="{2C65010A-DD59-3068-2FB6-FB4A19438D3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24260" y="4102100"/>
              <a:ext cx="0" cy="953454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31" name="Grafik 30">
            <a:extLst>
              <a:ext uri="{FF2B5EF4-FFF2-40B4-BE49-F238E27FC236}">
                <a16:creationId xmlns:a16="http://schemas.microsoft.com/office/drawing/2014/main" id="{112A59F2-C0B4-59DC-5892-703DB44ECD0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7000" y="3031411"/>
            <a:ext cx="5661783" cy="800322"/>
          </a:xfrm>
          <a:prstGeom prst="rect">
            <a:avLst/>
          </a:prstGeom>
        </p:spPr>
      </p:pic>
      <p:pic>
        <p:nvPicPr>
          <p:cNvPr id="34" name="Grafik 33">
            <a:extLst>
              <a:ext uri="{FF2B5EF4-FFF2-40B4-BE49-F238E27FC236}">
                <a16:creationId xmlns:a16="http://schemas.microsoft.com/office/drawing/2014/main" id="{9C79D367-CD19-A56F-AAC4-FB59CE62436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30997" y="2052761"/>
            <a:ext cx="364253" cy="305330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8DEFF43A-6887-3856-47F7-E6D28E4269F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46344" y="4785820"/>
            <a:ext cx="4967866" cy="1123600"/>
          </a:xfrm>
          <a:prstGeom prst="rect">
            <a:avLst/>
          </a:prstGeom>
        </p:spPr>
      </p:pic>
      <p:grpSp>
        <p:nvGrpSpPr>
          <p:cNvPr id="47" name="Gruppieren 46">
            <a:extLst>
              <a:ext uri="{FF2B5EF4-FFF2-40B4-BE49-F238E27FC236}">
                <a16:creationId xmlns:a16="http://schemas.microsoft.com/office/drawing/2014/main" id="{C2E97411-EDE9-942F-C3E5-0849FC14E805}"/>
              </a:ext>
            </a:extLst>
          </p:cNvPr>
          <p:cNvGrpSpPr/>
          <p:nvPr/>
        </p:nvGrpSpPr>
        <p:grpSpPr>
          <a:xfrm>
            <a:off x="7886686" y="4064633"/>
            <a:ext cx="2424440" cy="1694593"/>
            <a:chOff x="5245422" y="3847022"/>
            <a:chExt cx="2424440" cy="1694593"/>
          </a:xfrm>
        </p:grpSpPr>
        <p:pic>
          <p:nvPicPr>
            <p:cNvPr id="48" name="Picture 7" descr="Hochgeladenes Bild">
              <a:extLst>
                <a:ext uri="{FF2B5EF4-FFF2-40B4-BE49-F238E27FC236}">
                  <a16:creationId xmlns:a16="http://schemas.microsoft.com/office/drawing/2014/main" id="{86B2ACBB-FC37-BC8A-F665-B2CC3592914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983"/>
            <a:stretch/>
          </p:blipFill>
          <p:spPr bwMode="auto">
            <a:xfrm>
              <a:off x="5245422" y="4022102"/>
              <a:ext cx="2424440" cy="15195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49" name="Gerade Verbindung mit Pfeil 48">
              <a:extLst>
                <a:ext uri="{FF2B5EF4-FFF2-40B4-BE49-F238E27FC236}">
                  <a16:creationId xmlns:a16="http://schemas.microsoft.com/office/drawing/2014/main" id="{965CBD4E-C098-E257-49CA-19C11629F5A2}"/>
                </a:ext>
              </a:extLst>
            </p:cNvPr>
            <p:cNvCxnSpPr>
              <a:cxnSpLocks/>
            </p:cNvCxnSpPr>
            <p:nvPr/>
          </p:nvCxnSpPr>
          <p:spPr>
            <a:xfrm>
              <a:off x="6736448" y="4939942"/>
              <a:ext cx="410934" cy="399721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Gerade Verbindung mit Pfeil 49">
              <a:extLst>
                <a:ext uri="{FF2B5EF4-FFF2-40B4-BE49-F238E27FC236}">
                  <a16:creationId xmlns:a16="http://schemas.microsoft.com/office/drawing/2014/main" id="{5478B735-B70D-7679-EF0C-33BBF26F3F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24260" y="4102100"/>
              <a:ext cx="0" cy="953454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Gerade Verbindung mit Pfeil 50">
              <a:extLst>
                <a:ext uri="{FF2B5EF4-FFF2-40B4-BE49-F238E27FC236}">
                  <a16:creationId xmlns:a16="http://schemas.microsoft.com/office/drawing/2014/main" id="{ED21255F-6685-F12C-775D-007F909B1D6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704062" y="3847022"/>
              <a:ext cx="665489" cy="51015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53" name="Grafik 52">
            <a:extLst>
              <a:ext uri="{FF2B5EF4-FFF2-40B4-BE49-F238E27FC236}">
                <a16:creationId xmlns:a16="http://schemas.microsoft.com/office/drawing/2014/main" id="{BF3EC2E0-0C39-C9B1-BED5-91C8C1E31F1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767629" y="5564578"/>
            <a:ext cx="410934" cy="279275"/>
          </a:xfrm>
          <a:prstGeom prst="rect">
            <a:avLst/>
          </a:prstGeom>
        </p:spPr>
      </p:pic>
      <p:pic>
        <p:nvPicPr>
          <p:cNvPr id="56" name="Grafik 55">
            <a:extLst>
              <a:ext uri="{FF2B5EF4-FFF2-40B4-BE49-F238E27FC236}">
                <a16:creationId xmlns:a16="http://schemas.microsoft.com/office/drawing/2014/main" id="{832C9F44-0918-B576-7D25-D38F2847A21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824463" y="4080297"/>
            <a:ext cx="882121" cy="189314"/>
          </a:xfrm>
          <a:prstGeom prst="rect">
            <a:avLst/>
          </a:prstGeom>
        </p:spPr>
      </p:pic>
      <p:pic>
        <p:nvPicPr>
          <p:cNvPr id="58" name="Grafik 57">
            <a:extLst>
              <a:ext uri="{FF2B5EF4-FFF2-40B4-BE49-F238E27FC236}">
                <a16:creationId xmlns:a16="http://schemas.microsoft.com/office/drawing/2014/main" id="{F58BEA45-1102-1E07-7489-44CEE476B42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785902" y="3783347"/>
            <a:ext cx="1030672" cy="236888"/>
          </a:xfrm>
          <a:prstGeom prst="rect">
            <a:avLst/>
          </a:prstGeom>
        </p:spPr>
      </p:pic>
      <p:grpSp>
        <p:nvGrpSpPr>
          <p:cNvPr id="59" name="Gruppieren 58">
            <a:extLst>
              <a:ext uri="{FF2B5EF4-FFF2-40B4-BE49-F238E27FC236}">
                <a16:creationId xmlns:a16="http://schemas.microsoft.com/office/drawing/2014/main" id="{A520A471-102D-4460-DC7A-4715831186BC}"/>
              </a:ext>
            </a:extLst>
          </p:cNvPr>
          <p:cNvGrpSpPr/>
          <p:nvPr/>
        </p:nvGrpSpPr>
        <p:grpSpPr>
          <a:xfrm>
            <a:off x="6487725" y="1127535"/>
            <a:ext cx="978165" cy="359567"/>
            <a:chOff x="2315366" y="1134096"/>
            <a:chExt cx="978165" cy="359567"/>
          </a:xfrm>
        </p:grpSpPr>
        <p:sp>
          <p:nvSpPr>
            <p:cNvPr id="60" name="Textfeld 59">
              <a:extLst>
                <a:ext uri="{FF2B5EF4-FFF2-40B4-BE49-F238E27FC236}">
                  <a16:creationId xmlns:a16="http://schemas.microsoft.com/office/drawing/2014/main" id="{F3EAEAC8-C9F5-E3F6-7802-BFB90CB6391E}"/>
                </a:ext>
              </a:extLst>
            </p:cNvPr>
            <p:cNvSpPr txBox="1"/>
            <p:nvPr/>
          </p:nvSpPr>
          <p:spPr>
            <a:xfrm>
              <a:off x="2315366" y="1232053"/>
              <a:ext cx="97816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CH" sz="1100" i="1" dirty="0"/>
                <a:t>Geometry</a:t>
              </a:r>
            </a:p>
          </p:txBody>
        </p:sp>
        <p:sp>
          <p:nvSpPr>
            <p:cNvPr id="61" name="Gleichschenkliges Dreieck 60">
              <a:extLst>
                <a:ext uri="{FF2B5EF4-FFF2-40B4-BE49-F238E27FC236}">
                  <a16:creationId xmlns:a16="http://schemas.microsoft.com/office/drawing/2014/main" id="{9C1759BE-96A0-C6BD-356E-45ACB5F2964E}"/>
                </a:ext>
              </a:extLst>
            </p:cNvPr>
            <p:cNvSpPr/>
            <p:nvPr/>
          </p:nvSpPr>
          <p:spPr>
            <a:xfrm>
              <a:off x="2732105" y="1134096"/>
              <a:ext cx="144689" cy="124732"/>
            </a:xfrm>
            <a:prstGeom prst="triangle">
              <a:avLst/>
            </a:prstGeom>
            <a:solidFill>
              <a:srgbClr val="007A96"/>
            </a:solidFill>
            <a:ln w="12700" cap="flat" cmpd="sng" algn="ctr">
              <a:solidFill>
                <a:prstClr val="white">
                  <a:hueOff val="0"/>
                  <a:satOff val="0"/>
                  <a:lumOff val="0"/>
                  <a:alphaOff val="0"/>
                </a:prstClr>
              </a:solidFill>
              <a:prstDash val="solid"/>
              <a:miter lim="800000"/>
            </a:ln>
            <a:effectLst/>
          </p:spPr>
          <p:txBody>
            <a:bodyPr spcFirstLastPara="0" vert="horz" wrap="square" lIns="44006" tIns="29337" rIns="14669" bIns="29337" numCol="1" spcCol="1270" anchor="ctr" anchorCtr="0">
              <a:noAutofit/>
            </a:bodyPr>
            <a:lstStyle/>
            <a:p>
              <a:pPr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de-CH" sz="1100">
                <a:solidFill>
                  <a:prstClr val="white"/>
                </a:solidFill>
                <a:latin typeface="Arial" panose="020B0604020202020204"/>
              </a:endParaRPr>
            </a:p>
          </p:txBody>
        </p:sp>
      </p:grpSp>
      <p:grpSp>
        <p:nvGrpSpPr>
          <p:cNvPr id="62" name="Gruppieren 61">
            <a:extLst>
              <a:ext uri="{FF2B5EF4-FFF2-40B4-BE49-F238E27FC236}">
                <a16:creationId xmlns:a16="http://schemas.microsoft.com/office/drawing/2014/main" id="{C6E119BF-DFC0-1111-6DEC-AB96A97B9C28}"/>
              </a:ext>
            </a:extLst>
          </p:cNvPr>
          <p:cNvGrpSpPr/>
          <p:nvPr/>
        </p:nvGrpSpPr>
        <p:grpSpPr>
          <a:xfrm>
            <a:off x="8519725" y="1127535"/>
            <a:ext cx="978165" cy="359567"/>
            <a:chOff x="2315366" y="1134096"/>
            <a:chExt cx="978165" cy="359567"/>
          </a:xfrm>
        </p:grpSpPr>
        <p:sp>
          <p:nvSpPr>
            <p:cNvPr id="63" name="Textfeld 62">
              <a:extLst>
                <a:ext uri="{FF2B5EF4-FFF2-40B4-BE49-F238E27FC236}">
                  <a16:creationId xmlns:a16="http://schemas.microsoft.com/office/drawing/2014/main" id="{5C179521-44B1-FB78-200A-2F84913DC989}"/>
                </a:ext>
              </a:extLst>
            </p:cNvPr>
            <p:cNvSpPr txBox="1"/>
            <p:nvPr/>
          </p:nvSpPr>
          <p:spPr>
            <a:xfrm>
              <a:off x="2315366" y="1232053"/>
              <a:ext cx="97816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CH" sz="1100" i="1" dirty="0" err="1"/>
                <a:t>Semantic</a:t>
              </a:r>
              <a:endParaRPr lang="de-CH" sz="1100" i="1" dirty="0"/>
            </a:p>
          </p:txBody>
        </p:sp>
        <p:sp>
          <p:nvSpPr>
            <p:cNvPr id="64" name="Gleichschenkliges Dreieck 63">
              <a:extLst>
                <a:ext uri="{FF2B5EF4-FFF2-40B4-BE49-F238E27FC236}">
                  <a16:creationId xmlns:a16="http://schemas.microsoft.com/office/drawing/2014/main" id="{EDEA82E0-DCCF-1C4E-DC0D-25863D1A21DA}"/>
                </a:ext>
              </a:extLst>
            </p:cNvPr>
            <p:cNvSpPr/>
            <p:nvPr/>
          </p:nvSpPr>
          <p:spPr>
            <a:xfrm>
              <a:off x="2732105" y="1134096"/>
              <a:ext cx="144689" cy="124732"/>
            </a:xfrm>
            <a:prstGeom prst="triangle">
              <a:avLst/>
            </a:prstGeom>
            <a:solidFill>
              <a:srgbClr val="007A96"/>
            </a:solidFill>
            <a:ln w="12700" cap="flat" cmpd="sng" algn="ctr">
              <a:solidFill>
                <a:prstClr val="white">
                  <a:hueOff val="0"/>
                  <a:satOff val="0"/>
                  <a:lumOff val="0"/>
                  <a:alphaOff val="0"/>
                </a:prstClr>
              </a:solidFill>
              <a:prstDash val="solid"/>
              <a:miter lim="800000"/>
            </a:ln>
            <a:effectLst/>
          </p:spPr>
          <p:txBody>
            <a:bodyPr spcFirstLastPara="0" vert="horz" wrap="square" lIns="44006" tIns="29337" rIns="14669" bIns="29337" numCol="1" spcCol="1270" anchor="ctr" anchorCtr="0">
              <a:noAutofit/>
            </a:bodyPr>
            <a:lstStyle/>
            <a:p>
              <a:pPr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de-CH" sz="1100">
                <a:solidFill>
                  <a:prstClr val="white"/>
                </a:solidFill>
                <a:latin typeface="Arial" panose="020B060402020202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048197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2D24CFD1-3296-05A9-9C6D-2E351003D2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281799"/>
            <a:ext cx="10728325" cy="900000"/>
          </a:xfrm>
        </p:spPr>
        <p:txBody>
          <a:bodyPr/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800" b="1" dirty="0"/>
              <a:t>Scan-to-BIM Framework</a:t>
            </a:r>
            <a:endParaRPr lang="en-US" sz="2800" i="1" dirty="0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A4F8472A-260B-796A-4758-12DE2FDA20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1634476"/>
            <a:ext cx="9025995" cy="3960000"/>
          </a:xfrm>
        </p:spPr>
        <p:txBody>
          <a:bodyPr/>
          <a:lstStyle/>
          <a:p>
            <a:pPr marL="0" indent="0">
              <a:buNone/>
            </a:pPr>
            <a:r>
              <a:rPr lang="de-CH" b="1" dirty="0"/>
              <a:t>Modeling: </a:t>
            </a:r>
            <a:r>
              <a:rPr lang="en-US" dirty="0"/>
              <a:t>Integration of geometry and sematic in BIM-Software</a:t>
            </a:r>
          </a:p>
          <a:p>
            <a:pPr marL="342900" indent="-342900">
              <a:buAutoNum type="arabicPeriod"/>
            </a:pPr>
            <a:r>
              <a:rPr lang="de-CH" b="1" dirty="0" err="1"/>
              <a:t>Automated</a:t>
            </a:r>
            <a:r>
              <a:rPr lang="de-CH" b="1" dirty="0"/>
              <a:t> Model Generation: </a:t>
            </a:r>
            <a:r>
              <a:rPr lang="en-US" dirty="0"/>
              <a:t>Automatic generation of building elements</a:t>
            </a:r>
            <a:br>
              <a:rPr lang="en-US" dirty="0"/>
            </a:br>
            <a:r>
              <a:rPr lang="de-CH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?</a:t>
            </a:r>
            <a:br>
              <a:rPr lang="en-US" dirty="0"/>
            </a:br>
            <a:endParaRPr lang="de-CH" dirty="0"/>
          </a:p>
          <a:p>
            <a:pPr marL="342900" indent="-342900">
              <a:buAutoNum type="arabicPeriod"/>
            </a:pPr>
            <a:r>
              <a:rPr lang="de-CH" b="1" dirty="0"/>
              <a:t>Model </a:t>
            </a:r>
            <a:r>
              <a:rPr lang="de-CH" b="1" dirty="0" err="1"/>
              <a:t>Refinement</a:t>
            </a:r>
            <a:r>
              <a:rPr lang="de-CH" b="1" dirty="0"/>
              <a:t>: </a:t>
            </a:r>
            <a:r>
              <a:rPr lang="de-CH" dirty="0"/>
              <a:t>Import and </a:t>
            </a:r>
            <a:r>
              <a:rPr lang="de-CH" dirty="0" err="1"/>
              <a:t>manual</a:t>
            </a:r>
            <a:r>
              <a:rPr lang="de-CH" dirty="0"/>
              <a:t> </a:t>
            </a:r>
            <a:r>
              <a:rPr lang="de-CH" dirty="0" err="1"/>
              <a:t>refinement</a:t>
            </a:r>
            <a:r>
              <a:rPr lang="de-CH" dirty="0"/>
              <a:t> in BIM </a:t>
            </a:r>
            <a:r>
              <a:rPr lang="de-CH" dirty="0" err="1"/>
              <a:t>software</a:t>
            </a:r>
            <a:br>
              <a:rPr lang="de-CH" dirty="0"/>
            </a:br>
            <a:r>
              <a:rPr lang="de-CH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LOD </a:t>
            </a:r>
            <a:r>
              <a:rPr lang="de-CH" i="1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enhancement</a:t>
            </a:r>
            <a:r>
              <a:rPr lang="de-CH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(</a:t>
            </a:r>
            <a:r>
              <a:rPr lang="de-CH" i="1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windows</a:t>
            </a:r>
            <a:r>
              <a:rPr lang="de-CH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, </a:t>
            </a:r>
            <a:r>
              <a:rPr lang="de-CH" i="1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doors</a:t>
            </a:r>
            <a:r>
              <a:rPr lang="de-CH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), ?</a:t>
            </a:r>
            <a:br>
              <a:rPr lang="de-CH" dirty="0"/>
            </a:br>
            <a:endParaRPr lang="de-CH" dirty="0"/>
          </a:p>
          <a:p>
            <a:pPr marL="342900" indent="-342900">
              <a:buAutoNum type="arabicPeriod"/>
            </a:pPr>
            <a:r>
              <a:rPr lang="de-CH" b="1" dirty="0"/>
              <a:t>Derivation </a:t>
            </a:r>
            <a:r>
              <a:rPr lang="de-CH" b="1" dirty="0" err="1"/>
              <a:t>of</a:t>
            </a:r>
            <a:r>
              <a:rPr lang="de-CH" b="1" dirty="0"/>
              <a:t> 2D </a:t>
            </a:r>
            <a:r>
              <a:rPr lang="de-CH" b="1" dirty="0" err="1"/>
              <a:t>drawings</a:t>
            </a:r>
            <a:endParaRPr lang="en-US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155F64C-AC7A-6070-B9FE-F926DB3553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2D0A33-EB37-4760-B6FD-303F53AB9626}" type="datetime1">
              <a:rPr lang="de-CH" noProof="0" smtClean="0"/>
              <a:t>24.05.2025</a:t>
            </a:fld>
            <a:endParaRPr lang="de-CH" noProof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B10DCA5-D8C0-83BB-C592-E60808FB9C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Institute for Construction and Infrastructure Management</a:t>
            </a:r>
            <a:endParaRPr lang="de-CH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415C166-819C-12BC-C51C-6BC97624B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pPr/>
              <a:t>22</a:t>
            </a:fld>
            <a:endParaRPr lang="de-CH" noProof="0"/>
          </a:p>
        </p:txBody>
      </p:sp>
      <p:graphicFrame>
        <p:nvGraphicFramePr>
          <p:cNvPr id="12" name="Diagramm 11">
            <a:extLst>
              <a:ext uri="{FF2B5EF4-FFF2-40B4-BE49-F238E27FC236}">
                <a16:creationId xmlns:a16="http://schemas.microsoft.com/office/drawing/2014/main" id="{764B75EB-23E7-C8B8-7F6F-473F5BE524D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92471278"/>
              </p:ext>
            </p:extLst>
          </p:nvPr>
        </p:nvGraphicFramePr>
        <p:xfrm>
          <a:off x="731837" y="731799"/>
          <a:ext cx="10864953" cy="3992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122D6B21-86D4-3ECF-C641-400DC6A3F658}"/>
              </a:ext>
            </a:extLst>
          </p:cNvPr>
          <p:cNvGrpSpPr/>
          <p:nvPr/>
        </p:nvGrpSpPr>
        <p:grpSpPr>
          <a:xfrm>
            <a:off x="8532425" y="1127535"/>
            <a:ext cx="978165" cy="528844"/>
            <a:chOff x="2315366" y="1134096"/>
            <a:chExt cx="978165" cy="528844"/>
          </a:xfrm>
        </p:grpSpPr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0AA18F06-5660-A73E-D2A6-16D6177F7ECD}"/>
                </a:ext>
              </a:extLst>
            </p:cNvPr>
            <p:cNvSpPr txBox="1"/>
            <p:nvPr/>
          </p:nvSpPr>
          <p:spPr>
            <a:xfrm>
              <a:off x="2315366" y="1232053"/>
              <a:ext cx="978165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CH" sz="1100" i="1" dirty="0"/>
                <a:t>Geometry</a:t>
              </a:r>
            </a:p>
            <a:p>
              <a:pPr algn="ctr"/>
              <a:r>
                <a:rPr lang="de-CH" sz="1100" i="1" dirty="0" err="1"/>
                <a:t>Semantic</a:t>
              </a:r>
              <a:endParaRPr lang="de-CH" sz="1100" i="1" dirty="0"/>
            </a:p>
          </p:txBody>
        </p:sp>
        <p:sp>
          <p:nvSpPr>
            <p:cNvPr id="10" name="Gleichschenkliges Dreieck 9">
              <a:extLst>
                <a:ext uri="{FF2B5EF4-FFF2-40B4-BE49-F238E27FC236}">
                  <a16:creationId xmlns:a16="http://schemas.microsoft.com/office/drawing/2014/main" id="{D10A013F-C33C-462E-7457-C70701333838}"/>
                </a:ext>
              </a:extLst>
            </p:cNvPr>
            <p:cNvSpPr/>
            <p:nvPr/>
          </p:nvSpPr>
          <p:spPr>
            <a:xfrm>
              <a:off x="2732105" y="1134096"/>
              <a:ext cx="144689" cy="124732"/>
            </a:xfrm>
            <a:prstGeom prst="triangle">
              <a:avLst/>
            </a:prstGeom>
            <a:solidFill>
              <a:srgbClr val="007A96"/>
            </a:solidFill>
            <a:ln w="12700" cap="flat" cmpd="sng" algn="ctr">
              <a:solidFill>
                <a:prstClr val="white">
                  <a:hueOff val="0"/>
                  <a:satOff val="0"/>
                  <a:lumOff val="0"/>
                  <a:alphaOff val="0"/>
                </a:prstClr>
              </a:solidFill>
              <a:prstDash val="solid"/>
              <a:miter lim="800000"/>
            </a:ln>
            <a:effectLst/>
          </p:spPr>
          <p:txBody>
            <a:bodyPr spcFirstLastPara="0" vert="horz" wrap="square" lIns="44006" tIns="29337" rIns="14669" bIns="29337" numCol="1" spcCol="1270" anchor="ctr" anchorCtr="0">
              <a:noAutofit/>
            </a:bodyPr>
            <a:lstStyle/>
            <a:p>
              <a:pPr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de-CH" sz="1100">
                <a:solidFill>
                  <a:prstClr val="white"/>
                </a:solidFill>
                <a:latin typeface="Arial" panose="020B0604020202020204"/>
              </a:endParaRPr>
            </a:p>
          </p:txBody>
        </p:sp>
      </p:grp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077D48D9-4D1F-8030-7112-13C495B1C35E}"/>
              </a:ext>
            </a:extLst>
          </p:cNvPr>
          <p:cNvGrpSpPr/>
          <p:nvPr/>
        </p:nvGrpSpPr>
        <p:grpSpPr>
          <a:xfrm>
            <a:off x="10898736" y="1127535"/>
            <a:ext cx="978165" cy="359567"/>
            <a:chOff x="2315366" y="1134096"/>
            <a:chExt cx="978165" cy="359567"/>
          </a:xfrm>
        </p:grpSpPr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16BAAF99-728C-E1D0-E78C-825EB44A1CC4}"/>
                </a:ext>
              </a:extLst>
            </p:cNvPr>
            <p:cNvSpPr txBox="1"/>
            <p:nvPr/>
          </p:nvSpPr>
          <p:spPr>
            <a:xfrm>
              <a:off x="2315366" y="1232053"/>
              <a:ext cx="97816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CH" sz="1100" i="1" dirty="0"/>
                <a:t>BIM Model</a:t>
              </a:r>
            </a:p>
          </p:txBody>
        </p:sp>
        <p:sp>
          <p:nvSpPr>
            <p:cNvPr id="14" name="Gleichschenkliges Dreieck 13">
              <a:extLst>
                <a:ext uri="{FF2B5EF4-FFF2-40B4-BE49-F238E27FC236}">
                  <a16:creationId xmlns:a16="http://schemas.microsoft.com/office/drawing/2014/main" id="{2931A574-7EA2-4C78-DC4D-4017739F6C0F}"/>
                </a:ext>
              </a:extLst>
            </p:cNvPr>
            <p:cNvSpPr/>
            <p:nvPr/>
          </p:nvSpPr>
          <p:spPr>
            <a:xfrm>
              <a:off x="2732105" y="1134096"/>
              <a:ext cx="144689" cy="124732"/>
            </a:xfrm>
            <a:prstGeom prst="triangle">
              <a:avLst/>
            </a:prstGeom>
            <a:solidFill>
              <a:srgbClr val="007A96"/>
            </a:solidFill>
            <a:ln w="12700" cap="flat" cmpd="sng" algn="ctr">
              <a:solidFill>
                <a:prstClr val="white">
                  <a:hueOff val="0"/>
                  <a:satOff val="0"/>
                  <a:lumOff val="0"/>
                  <a:alphaOff val="0"/>
                </a:prstClr>
              </a:solidFill>
              <a:prstDash val="solid"/>
              <a:miter lim="800000"/>
            </a:ln>
            <a:effectLst/>
          </p:spPr>
          <p:txBody>
            <a:bodyPr spcFirstLastPara="0" vert="horz" wrap="square" lIns="44006" tIns="29337" rIns="14669" bIns="29337" numCol="1" spcCol="1270" anchor="ctr" anchorCtr="0">
              <a:noAutofit/>
            </a:bodyPr>
            <a:lstStyle/>
            <a:p>
              <a:pPr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de-CH" sz="1100">
                <a:solidFill>
                  <a:prstClr val="white"/>
                </a:solidFill>
                <a:latin typeface="Arial" panose="020B0604020202020204"/>
              </a:endParaRPr>
            </a:p>
          </p:txBody>
        </p:sp>
      </p:grp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A136F2C6-2657-2CE1-1EBB-6CB2526617FE}"/>
              </a:ext>
            </a:extLst>
          </p:cNvPr>
          <p:cNvGrpSpPr/>
          <p:nvPr/>
        </p:nvGrpSpPr>
        <p:grpSpPr>
          <a:xfrm rot="16200000">
            <a:off x="11303553" y="752927"/>
            <a:ext cx="978165" cy="359571"/>
            <a:chOff x="2315367" y="1134096"/>
            <a:chExt cx="978165" cy="359571"/>
          </a:xfrm>
        </p:grpSpPr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C598B391-1B54-5699-EFCB-AD2B1ECB795D}"/>
                </a:ext>
              </a:extLst>
            </p:cNvPr>
            <p:cNvSpPr txBox="1"/>
            <p:nvPr/>
          </p:nvSpPr>
          <p:spPr>
            <a:xfrm>
              <a:off x="2315367" y="1232057"/>
              <a:ext cx="97816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CH" sz="1100" i="1" dirty="0" err="1"/>
                <a:t>Drawings</a:t>
              </a:r>
              <a:endParaRPr lang="de-CH" sz="1100" i="1" dirty="0"/>
            </a:p>
          </p:txBody>
        </p:sp>
        <p:sp>
          <p:nvSpPr>
            <p:cNvPr id="17" name="Gleichschenkliges Dreieck 16">
              <a:extLst>
                <a:ext uri="{FF2B5EF4-FFF2-40B4-BE49-F238E27FC236}">
                  <a16:creationId xmlns:a16="http://schemas.microsoft.com/office/drawing/2014/main" id="{70032AB8-E173-DD83-24D3-572F9A56AE5B}"/>
                </a:ext>
              </a:extLst>
            </p:cNvPr>
            <p:cNvSpPr/>
            <p:nvPr/>
          </p:nvSpPr>
          <p:spPr>
            <a:xfrm>
              <a:off x="2732105" y="1134096"/>
              <a:ext cx="144689" cy="124732"/>
            </a:xfrm>
            <a:prstGeom prst="triangle">
              <a:avLst/>
            </a:prstGeom>
            <a:solidFill>
              <a:srgbClr val="007A96"/>
            </a:solidFill>
            <a:ln w="12700" cap="flat" cmpd="sng" algn="ctr">
              <a:solidFill>
                <a:prstClr val="white">
                  <a:hueOff val="0"/>
                  <a:satOff val="0"/>
                  <a:lumOff val="0"/>
                  <a:alphaOff val="0"/>
                </a:prstClr>
              </a:solidFill>
              <a:prstDash val="solid"/>
              <a:miter lim="800000"/>
            </a:ln>
            <a:effectLst/>
          </p:spPr>
          <p:txBody>
            <a:bodyPr spcFirstLastPara="0" vert="horz" wrap="square" lIns="44006" tIns="29337" rIns="14669" bIns="29337" numCol="1" spcCol="1270" anchor="ctr" anchorCtr="0">
              <a:noAutofit/>
            </a:bodyPr>
            <a:lstStyle/>
            <a:p>
              <a:pPr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de-CH" sz="1100">
                <a:solidFill>
                  <a:prstClr val="white"/>
                </a:solidFill>
                <a:latin typeface="Arial" panose="020B060402020202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713725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A4F8472A-260B-796A-4758-12DE2FDA20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2472676"/>
            <a:ext cx="10728325" cy="2179757"/>
          </a:xfrm>
        </p:spPr>
        <p:txBody>
          <a:bodyPr/>
          <a:lstStyle/>
          <a:p>
            <a:pPr marL="0" indent="0">
              <a:buNone/>
            </a:pPr>
            <a:r>
              <a:rPr lang="de-CH" b="1" dirty="0"/>
              <a:t>Challenges: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Implementation of </a:t>
            </a:r>
            <a:r>
              <a:rPr lang="en-US" dirty="0" err="1"/>
              <a:t>PolyFit</a:t>
            </a:r>
            <a:r>
              <a:rPr lang="en-US" dirty="0"/>
              <a:t> (C++) in Python is not yet working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Difficult to estimate the complexity of the modeling due to lack of BIM experience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Evaluation methodology is still undecided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Writing report (and other courses) takes more time than expected - leaving little time for coding </a:t>
            </a:r>
            <a:r>
              <a:rPr lang="de-CH" dirty="0"/>
              <a:t>😔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155F64C-AC7A-6070-B9FE-F926DB3553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2D0A33-EB37-4760-B6FD-303F53AB9626}" type="datetime1">
              <a:rPr lang="de-CH" noProof="0" smtClean="0"/>
              <a:t>24.05.2025</a:t>
            </a:fld>
            <a:endParaRPr lang="de-CH" noProof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B10DCA5-D8C0-83BB-C592-E60808FB9C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Institute for Construction and Infrastructure Management</a:t>
            </a:r>
            <a:endParaRPr lang="de-CH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415C166-819C-12BC-C51C-6BC97624B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pPr/>
              <a:t>23</a:t>
            </a:fld>
            <a:endParaRPr lang="de-CH" noProof="0"/>
          </a:p>
        </p:txBody>
      </p:sp>
      <p:graphicFrame>
        <p:nvGraphicFramePr>
          <p:cNvPr id="12" name="Diagramm 11">
            <a:extLst>
              <a:ext uri="{FF2B5EF4-FFF2-40B4-BE49-F238E27FC236}">
                <a16:creationId xmlns:a16="http://schemas.microsoft.com/office/drawing/2014/main" id="{764B75EB-23E7-C8B8-7F6F-473F5BE524D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31073079"/>
              </p:ext>
            </p:extLst>
          </p:nvPr>
        </p:nvGraphicFramePr>
        <p:xfrm>
          <a:off x="731837" y="1530319"/>
          <a:ext cx="10864953" cy="3992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8" name="Titel 17">
            <a:extLst>
              <a:ext uri="{FF2B5EF4-FFF2-40B4-BE49-F238E27FC236}">
                <a16:creationId xmlns:a16="http://schemas.microsoft.com/office/drawing/2014/main" id="{E2396C2E-6F12-59D9-686C-86BF7A9DC9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281799"/>
            <a:ext cx="10728325" cy="900000"/>
          </a:xfrm>
        </p:spPr>
        <p:txBody>
          <a:bodyPr/>
          <a:lstStyle/>
          <a:p>
            <a:r>
              <a:rPr lang="de-CH" dirty="0" err="1"/>
              <a:t>Where</a:t>
            </a:r>
            <a:r>
              <a:rPr lang="de-CH" dirty="0"/>
              <a:t> am I </a:t>
            </a:r>
            <a:r>
              <a:rPr lang="de-CH" dirty="0" err="1"/>
              <a:t>standing</a:t>
            </a:r>
            <a:r>
              <a:rPr lang="de-CH" dirty="0"/>
              <a:t>?</a:t>
            </a:r>
          </a:p>
        </p:txBody>
      </p:sp>
      <p:graphicFrame>
        <p:nvGraphicFramePr>
          <p:cNvPr id="20" name="Diagramm 19">
            <a:extLst>
              <a:ext uri="{FF2B5EF4-FFF2-40B4-BE49-F238E27FC236}">
                <a16:creationId xmlns:a16="http://schemas.microsoft.com/office/drawing/2014/main" id="{A66CC4A8-DE64-CBDB-E9E6-8BFF2353884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31464944"/>
              </p:ext>
            </p:extLst>
          </p:nvPr>
        </p:nvGraphicFramePr>
        <p:xfrm>
          <a:off x="731836" y="1131059"/>
          <a:ext cx="10864953" cy="3992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26" name="Gewitterblitz 25">
            <a:extLst>
              <a:ext uri="{FF2B5EF4-FFF2-40B4-BE49-F238E27FC236}">
                <a16:creationId xmlns:a16="http://schemas.microsoft.com/office/drawing/2014/main" id="{AB8D2C4A-25D2-D6FE-2D79-1EE9210F04F4}"/>
              </a:ext>
            </a:extLst>
          </p:cNvPr>
          <p:cNvSpPr/>
          <p:nvPr/>
        </p:nvSpPr>
        <p:spPr>
          <a:xfrm>
            <a:off x="8143447" y="1157262"/>
            <a:ext cx="238553" cy="330477"/>
          </a:xfrm>
          <a:prstGeom prst="lightningBol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7" name="Gewitterblitz 26">
            <a:extLst>
              <a:ext uri="{FF2B5EF4-FFF2-40B4-BE49-F238E27FC236}">
                <a16:creationId xmlns:a16="http://schemas.microsoft.com/office/drawing/2014/main" id="{9E6ACA19-CCE1-9DBA-CB41-F63F1BF27E79}"/>
              </a:ext>
            </a:extLst>
          </p:cNvPr>
          <p:cNvSpPr/>
          <p:nvPr/>
        </p:nvSpPr>
        <p:spPr>
          <a:xfrm>
            <a:off x="9675914" y="1564975"/>
            <a:ext cx="238553" cy="330477"/>
          </a:xfrm>
          <a:prstGeom prst="lightningBol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8" name="Gewitterblitz 27">
            <a:extLst>
              <a:ext uri="{FF2B5EF4-FFF2-40B4-BE49-F238E27FC236}">
                <a16:creationId xmlns:a16="http://schemas.microsoft.com/office/drawing/2014/main" id="{954E7B78-1C09-3965-05E1-E65491D981FE}"/>
              </a:ext>
            </a:extLst>
          </p:cNvPr>
          <p:cNvSpPr/>
          <p:nvPr/>
        </p:nvSpPr>
        <p:spPr>
          <a:xfrm>
            <a:off x="5332514" y="1559657"/>
            <a:ext cx="238553" cy="330477"/>
          </a:xfrm>
          <a:prstGeom prst="lightningBol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617074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A4F8472A-260B-796A-4758-12DE2FDA20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1412874"/>
            <a:ext cx="10728325" cy="4426553"/>
          </a:xfrm>
        </p:spPr>
        <p:txBody>
          <a:bodyPr/>
          <a:lstStyle/>
          <a:p>
            <a:pPr marL="0" indent="0">
              <a:buNone/>
            </a:pPr>
            <a:r>
              <a:rPr lang="de-CH" sz="2400" dirty="0"/>
              <a:t>Happy to </a:t>
            </a:r>
            <a:r>
              <a:rPr lang="de-CH" sz="2400" dirty="0" err="1"/>
              <a:t>hear</a:t>
            </a:r>
            <a:r>
              <a:rPr lang="de-CH" sz="2400" dirty="0"/>
              <a:t> </a:t>
            </a:r>
            <a:r>
              <a:rPr lang="de-CH" sz="2400" dirty="0" err="1"/>
              <a:t>your</a:t>
            </a:r>
            <a:r>
              <a:rPr lang="de-CH" sz="2400" dirty="0"/>
              <a:t> </a:t>
            </a:r>
            <a:r>
              <a:rPr lang="de-CH" sz="2400" dirty="0" err="1"/>
              <a:t>suggestion</a:t>
            </a:r>
            <a:r>
              <a:rPr lang="de-CH" sz="2400" dirty="0"/>
              <a:t>! </a:t>
            </a:r>
            <a:r>
              <a:rPr lang="de-CH" sz="2400" dirty="0">
                <a:sym typeface="Wingdings" panose="05000000000000000000" pitchFamily="2" charset="2"/>
              </a:rPr>
              <a:t></a:t>
            </a:r>
            <a:endParaRPr lang="de-CH" dirty="0">
              <a:latin typeface="+mj-lt"/>
              <a:ea typeface="+mj-ea"/>
              <a:cs typeface="+mj-cs"/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de-CH" dirty="0">
              <a:latin typeface="+mj-lt"/>
              <a:ea typeface="+mj-ea"/>
              <a:cs typeface="+mj-cs"/>
              <a:sym typeface="Wingdings" panose="05000000000000000000" pitchFamily="2" charset="2"/>
            </a:endParaRP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155F64C-AC7A-6070-B9FE-F926DB3553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2D0A33-EB37-4760-B6FD-303F53AB9626}" type="datetime1">
              <a:rPr lang="de-CH" noProof="0" smtClean="0"/>
              <a:t>24.05.2025</a:t>
            </a:fld>
            <a:endParaRPr lang="de-CH" noProof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B10DCA5-D8C0-83BB-C592-E60808FB9C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Institute for Construction and Infrastructure Management</a:t>
            </a:r>
            <a:endParaRPr lang="de-CH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415C166-819C-12BC-C51C-6BC97624B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pPr/>
              <a:t>24</a:t>
            </a:fld>
            <a:endParaRPr lang="de-CH" noProof="0"/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33342404-5F1D-3A8E-A4B7-770A7BF51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Thank</a:t>
            </a:r>
            <a:r>
              <a:rPr lang="de-CH" dirty="0"/>
              <a:t> </a:t>
            </a:r>
            <a:r>
              <a:rPr lang="de-CH" dirty="0" err="1"/>
              <a:t>you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0477305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A4F8472A-260B-796A-4758-12DE2FDA20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1412875"/>
            <a:ext cx="10728325" cy="2278592"/>
          </a:xfrm>
        </p:spPr>
        <p:txBody>
          <a:bodyPr/>
          <a:lstStyle/>
          <a:p>
            <a:pPr marL="0" indent="0">
              <a:buNone/>
            </a:pPr>
            <a:r>
              <a:rPr lang="de-CH" sz="2400" dirty="0"/>
              <a:t>Questions?</a:t>
            </a:r>
          </a:p>
          <a:p>
            <a:pPr marL="0" indent="0">
              <a:buNone/>
            </a:pPr>
            <a:r>
              <a:rPr lang="de-CH" sz="2400" dirty="0"/>
              <a:t>Creative </a:t>
            </a:r>
            <a:r>
              <a:rPr lang="de-CH" sz="2400" dirty="0" err="1"/>
              <a:t>improvements</a:t>
            </a:r>
            <a:r>
              <a:rPr lang="de-CH" sz="2400" dirty="0"/>
              <a:t> </a:t>
            </a:r>
            <a:r>
              <a:rPr lang="de-CH" sz="2400" dirty="0" err="1"/>
              <a:t>always</a:t>
            </a:r>
            <a:r>
              <a:rPr lang="de-CH" sz="2400" dirty="0"/>
              <a:t> </a:t>
            </a:r>
            <a:r>
              <a:rPr lang="de-CH" sz="2400" dirty="0" err="1"/>
              <a:t>welcome</a:t>
            </a:r>
            <a:r>
              <a:rPr lang="de-CH" sz="2400" dirty="0"/>
              <a:t>! </a:t>
            </a:r>
            <a:r>
              <a:rPr lang="de-CH" sz="2400" dirty="0">
                <a:sym typeface="Wingdings" panose="05000000000000000000" pitchFamily="2" charset="2"/>
              </a:rPr>
              <a:t></a:t>
            </a:r>
          </a:p>
          <a:p>
            <a:pPr marL="0" indent="0">
              <a:buNone/>
            </a:pPr>
            <a:endParaRPr lang="de-CH" sz="2400" dirty="0">
              <a:latin typeface="+mj-lt"/>
              <a:ea typeface="+mj-ea"/>
              <a:cs typeface="+mj-cs"/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de-CH" sz="2400" dirty="0">
              <a:latin typeface="+mj-lt"/>
              <a:ea typeface="+mj-ea"/>
              <a:cs typeface="+mj-cs"/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de-CH" dirty="0"/>
          </a:p>
          <a:p>
            <a:pPr marL="0" indent="0">
              <a:buNone/>
            </a:pPr>
            <a:r>
              <a:rPr lang="de-CH" dirty="0"/>
              <a:t>GitHub</a:t>
            </a:r>
            <a:endParaRPr lang="de-CH" dirty="0">
              <a:latin typeface="+mj-lt"/>
              <a:ea typeface="+mj-ea"/>
              <a:cs typeface="+mj-cs"/>
              <a:sym typeface="Wingdings" panose="05000000000000000000" pitchFamily="2" charset="2"/>
            </a:endParaRP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155F64C-AC7A-6070-B9FE-F926DB3553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2D0A33-EB37-4760-B6FD-303F53AB9626}" type="datetime1">
              <a:rPr lang="de-CH" noProof="0" smtClean="0"/>
              <a:t>24.05.2025</a:t>
            </a:fld>
            <a:endParaRPr lang="de-CH" noProof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B10DCA5-D8C0-83BB-C592-E60808FB9C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Institute for Construction and Infrastructure Management</a:t>
            </a:r>
            <a:endParaRPr lang="de-CH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415C166-819C-12BC-C51C-6BC97624B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pPr/>
              <a:t>25</a:t>
            </a:fld>
            <a:endParaRPr lang="de-CH" noProof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014B4763-34B1-81DD-1791-A62BFCCAD27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33342404-5F1D-3A8E-A4B7-770A7BF51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Thank</a:t>
            </a:r>
            <a:r>
              <a:rPr lang="de-CH" dirty="0"/>
              <a:t> </a:t>
            </a:r>
            <a:r>
              <a:rPr lang="de-CH" dirty="0" err="1"/>
              <a:t>you</a:t>
            </a:r>
            <a:endParaRPr lang="de-CH" dirty="0"/>
          </a:p>
        </p:txBody>
      </p:sp>
      <p:pic>
        <p:nvPicPr>
          <p:cNvPr id="11" name="Grafik 10" descr="Ein Bild, das Muster, nähen, Pixel enthält.&#10;&#10;KI-generierte Inhalte können fehlerhaft sein.">
            <a:extLst>
              <a:ext uri="{FF2B5EF4-FFF2-40B4-BE49-F238E27FC236}">
                <a16:creationId xmlns:a16="http://schemas.microsoft.com/office/drawing/2014/main" id="{17A27499-B2EA-430E-69FC-0E9D02699F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970" y="2660302"/>
            <a:ext cx="1146703" cy="1146703"/>
          </a:xfrm>
          <a:prstGeom prst="rect">
            <a:avLst/>
          </a:prstGeom>
        </p:spPr>
      </p:pic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B75BD27E-A346-DF8B-C8C6-AB19A379EADE}"/>
              </a:ext>
            </a:extLst>
          </p:cNvPr>
          <p:cNvGrpSpPr/>
          <p:nvPr/>
        </p:nvGrpSpPr>
        <p:grpSpPr>
          <a:xfrm>
            <a:off x="6521276" y="1543945"/>
            <a:ext cx="4082296" cy="3077985"/>
            <a:chOff x="780115" y="3092574"/>
            <a:chExt cx="4082296" cy="3077985"/>
          </a:xfrm>
        </p:grpSpPr>
        <p:grpSp>
          <p:nvGrpSpPr>
            <p:cNvPr id="6" name="Gruppieren 5">
              <a:extLst>
                <a:ext uri="{FF2B5EF4-FFF2-40B4-BE49-F238E27FC236}">
                  <a16:creationId xmlns:a16="http://schemas.microsoft.com/office/drawing/2014/main" id="{7EA8C9FA-FD92-E4F8-0BFB-EC4F13DA5FD3}"/>
                </a:ext>
              </a:extLst>
            </p:cNvPr>
            <p:cNvGrpSpPr/>
            <p:nvPr/>
          </p:nvGrpSpPr>
          <p:grpSpPr>
            <a:xfrm>
              <a:off x="780115" y="3092574"/>
              <a:ext cx="4082296" cy="2930223"/>
              <a:chOff x="7153389" y="286858"/>
              <a:chExt cx="4082296" cy="2930223"/>
            </a:xfrm>
          </p:grpSpPr>
          <p:sp>
            <p:nvSpPr>
              <p:cNvPr id="13" name="Flussdiagramm: Verbinder 12">
                <a:extLst>
                  <a:ext uri="{FF2B5EF4-FFF2-40B4-BE49-F238E27FC236}">
                    <a16:creationId xmlns:a16="http://schemas.microsoft.com/office/drawing/2014/main" id="{C1A5F688-73F1-CB85-0CB6-A7FF11EBBCF1}"/>
                  </a:ext>
                </a:extLst>
              </p:cNvPr>
              <p:cNvSpPr/>
              <p:nvPr/>
            </p:nvSpPr>
            <p:spPr>
              <a:xfrm>
                <a:off x="7153391" y="1473365"/>
                <a:ext cx="2189851" cy="1743716"/>
              </a:xfrm>
              <a:prstGeom prst="flowChartConnector">
                <a:avLst/>
              </a:prstGeom>
              <a:solidFill>
                <a:schemeClr val="accent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CH" dirty="0" err="1">
                    <a:solidFill>
                      <a:schemeClr val="tx1"/>
                    </a:solidFill>
                  </a:rPr>
                  <a:t>Geomatics</a:t>
                </a:r>
                <a:endParaRPr lang="de-CH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de-CH" sz="1400" i="1" dirty="0">
                    <a:solidFill>
                      <a:schemeClr val="tx1"/>
                    </a:solidFill>
                  </a:rPr>
                  <a:t>Scanning</a:t>
                </a:r>
              </a:p>
            </p:txBody>
          </p:sp>
          <p:sp>
            <p:nvSpPr>
              <p:cNvPr id="14" name="Flussdiagramm: Verbinder 13">
                <a:extLst>
                  <a:ext uri="{FF2B5EF4-FFF2-40B4-BE49-F238E27FC236}">
                    <a16:creationId xmlns:a16="http://schemas.microsoft.com/office/drawing/2014/main" id="{F8395725-D96E-0DD6-C235-33C5C0C257A3}"/>
                  </a:ext>
                </a:extLst>
              </p:cNvPr>
              <p:cNvSpPr/>
              <p:nvPr/>
            </p:nvSpPr>
            <p:spPr>
              <a:xfrm>
                <a:off x="8099612" y="286858"/>
                <a:ext cx="2189851" cy="1743716"/>
              </a:xfrm>
              <a:prstGeom prst="flowChartConnector">
                <a:avLst/>
              </a:prstGeom>
              <a:solidFill>
                <a:schemeClr val="accent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CH" dirty="0">
                    <a:solidFill>
                      <a:schemeClr val="tx1"/>
                    </a:solidFill>
                  </a:rPr>
                  <a:t>Telecom</a:t>
                </a:r>
              </a:p>
              <a:p>
                <a:pPr algn="ctr"/>
                <a:r>
                  <a:rPr lang="de-CH" sz="1400" i="1" dirty="0">
                    <a:solidFill>
                      <a:schemeClr val="tx1"/>
                    </a:solidFill>
                  </a:rPr>
                  <a:t>Site </a:t>
                </a:r>
                <a:r>
                  <a:rPr lang="de-CH" sz="1400" i="1" dirty="0" err="1">
                    <a:solidFill>
                      <a:schemeClr val="tx1"/>
                    </a:solidFill>
                  </a:rPr>
                  <a:t>Planning</a:t>
                </a:r>
                <a:endParaRPr lang="de-CH" sz="1400" i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" name="Flussdiagramm: Verbinder 14">
                <a:extLst>
                  <a:ext uri="{FF2B5EF4-FFF2-40B4-BE49-F238E27FC236}">
                    <a16:creationId xmlns:a16="http://schemas.microsoft.com/office/drawing/2014/main" id="{A55312BE-EB28-7FDE-0286-00270040AEEF}"/>
                  </a:ext>
                </a:extLst>
              </p:cNvPr>
              <p:cNvSpPr/>
              <p:nvPr/>
            </p:nvSpPr>
            <p:spPr>
              <a:xfrm>
                <a:off x="9045834" y="1473365"/>
                <a:ext cx="2189851" cy="1743716"/>
              </a:xfrm>
              <a:prstGeom prst="flowChartConnector">
                <a:avLst/>
              </a:prstGeom>
              <a:solidFill>
                <a:schemeClr val="accent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CH" dirty="0">
                    <a:solidFill>
                      <a:schemeClr val="tx1"/>
                    </a:solidFill>
                  </a:rPr>
                  <a:t>Construction</a:t>
                </a:r>
              </a:p>
              <a:p>
                <a:pPr algn="ctr"/>
                <a:r>
                  <a:rPr lang="de-CH" sz="1400" i="1" dirty="0">
                    <a:solidFill>
                      <a:schemeClr val="tx1"/>
                    </a:solidFill>
                  </a:rPr>
                  <a:t>BIM</a:t>
                </a:r>
              </a:p>
            </p:txBody>
          </p:sp>
          <p:sp>
            <p:nvSpPr>
              <p:cNvPr id="16" name="Flussdiagramm: Verbinder 15">
                <a:extLst>
                  <a:ext uri="{FF2B5EF4-FFF2-40B4-BE49-F238E27FC236}">
                    <a16:creationId xmlns:a16="http://schemas.microsoft.com/office/drawing/2014/main" id="{EE2C4EA9-136D-1458-C4DF-9B02D6122BB1}"/>
                  </a:ext>
                </a:extLst>
              </p:cNvPr>
              <p:cNvSpPr/>
              <p:nvPr/>
            </p:nvSpPr>
            <p:spPr>
              <a:xfrm>
                <a:off x="8099611" y="286858"/>
                <a:ext cx="2189851" cy="1743716"/>
              </a:xfrm>
              <a:prstGeom prst="flowChartConnector">
                <a:avLst/>
              </a:prstGeom>
              <a:noFill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CH" i="1" dirty="0"/>
              </a:p>
            </p:txBody>
          </p:sp>
          <p:sp>
            <p:nvSpPr>
              <p:cNvPr id="17" name="Flussdiagramm: Verbinder 16">
                <a:extLst>
                  <a:ext uri="{FF2B5EF4-FFF2-40B4-BE49-F238E27FC236}">
                    <a16:creationId xmlns:a16="http://schemas.microsoft.com/office/drawing/2014/main" id="{4882D870-07F4-DBAF-7504-EFC55CF50453}"/>
                  </a:ext>
                </a:extLst>
              </p:cNvPr>
              <p:cNvSpPr/>
              <p:nvPr/>
            </p:nvSpPr>
            <p:spPr>
              <a:xfrm>
                <a:off x="7153389" y="1473365"/>
                <a:ext cx="2189851" cy="1743716"/>
              </a:xfrm>
              <a:prstGeom prst="flowChartConnector">
                <a:avLst/>
              </a:prstGeom>
              <a:noFill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CH" i="1" dirty="0"/>
              </a:p>
            </p:txBody>
          </p:sp>
          <p:sp>
            <p:nvSpPr>
              <p:cNvPr id="18" name="Flussdiagramm: Verbinder 17">
                <a:extLst>
                  <a:ext uri="{FF2B5EF4-FFF2-40B4-BE49-F238E27FC236}">
                    <a16:creationId xmlns:a16="http://schemas.microsoft.com/office/drawing/2014/main" id="{579F8474-71AD-6953-E516-0202CD842529}"/>
                  </a:ext>
                </a:extLst>
              </p:cNvPr>
              <p:cNvSpPr/>
              <p:nvPr/>
            </p:nvSpPr>
            <p:spPr>
              <a:xfrm>
                <a:off x="9045834" y="1473365"/>
                <a:ext cx="2189851" cy="1743716"/>
              </a:xfrm>
              <a:prstGeom prst="flowChartConnector">
                <a:avLst/>
              </a:prstGeom>
              <a:noFill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CH" i="1" dirty="0"/>
              </a:p>
            </p:txBody>
          </p:sp>
        </p:grpSp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BCAB6533-DFAA-8EE1-4BAE-12F1B1E0C79D}"/>
                </a:ext>
              </a:extLst>
            </p:cNvPr>
            <p:cNvSpPr/>
            <p:nvPr/>
          </p:nvSpPr>
          <p:spPr>
            <a:xfrm>
              <a:off x="2704456" y="5028080"/>
              <a:ext cx="233611" cy="1142479"/>
            </a:xfrm>
            <a:prstGeom prst="rect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de-CH" sz="1400" i="1" dirty="0">
                  <a:solidFill>
                    <a:schemeClr val="tx1"/>
                  </a:solidFill>
                </a:rPr>
                <a:t>Automation</a:t>
              </a:r>
            </a:p>
          </p:txBody>
        </p:sp>
        <p:sp>
          <p:nvSpPr>
            <p:cNvPr id="12" name="Gleichschenkliges Dreieck 11">
              <a:extLst>
                <a:ext uri="{FF2B5EF4-FFF2-40B4-BE49-F238E27FC236}">
                  <a16:creationId xmlns:a16="http://schemas.microsoft.com/office/drawing/2014/main" id="{5D5A7EC3-05DD-FA23-9B34-891E61A5ACFB}"/>
                </a:ext>
              </a:extLst>
            </p:cNvPr>
            <p:cNvSpPr/>
            <p:nvPr/>
          </p:nvSpPr>
          <p:spPr>
            <a:xfrm>
              <a:off x="2599530" y="4561857"/>
              <a:ext cx="443464" cy="382297"/>
            </a:xfrm>
            <a:prstGeom prst="triangl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</p:grpSp>
      <p:sp>
        <p:nvSpPr>
          <p:cNvPr id="19" name="Rechteck 18">
            <a:extLst>
              <a:ext uri="{FF2B5EF4-FFF2-40B4-BE49-F238E27FC236}">
                <a16:creationId xmlns:a16="http://schemas.microsoft.com/office/drawing/2014/main" id="{4366AC2B-C910-0FE2-A681-CC9CD6D00ACF}"/>
              </a:ext>
            </a:extLst>
          </p:cNvPr>
          <p:cNvSpPr/>
          <p:nvPr/>
        </p:nvSpPr>
        <p:spPr>
          <a:xfrm rot="5400000">
            <a:off x="8223885" y="4554610"/>
            <a:ext cx="233611" cy="1142479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1400" i="1" dirty="0">
                <a:solidFill>
                  <a:schemeClr val="tx1"/>
                </a:solidFill>
              </a:rPr>
              <a:t>Automation</a:t>
            </a:r>
          </a:p>
        </p:txBody>
      </p:sp>
    </p:spTree>
    <p:extLst>
      <p:ext uri="{BB962C8B-B14F-4D97-AF65-F5344CB8AC3E}">
        <p14:creationId xmlns:p14="http://schemas.microsoft.com/office/powerpoint/2010/main" val="719011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FE22A1-56F7-4FF9-8A90-D307E67331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744" y="314102"/>
            <a:ext cx="10728325" cy="900000"/>
          </a:xfrm>
        </p:spPr>
        <p:txBody>
          <a:bodyPr/>
          <a:lstStyle/>
          <a:p>
            <a:r>
              <a:rPr lang="de-CH" b="0" dirty="0"/>
              <a:t>Motivation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4837140-56B7-432E-8671-4B63B23EE4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Institute for Construction and Infrastructure Management</a:t>
            </a:r>
            <a:endParaRPr lang="de-CH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6DB7874-B99C-4F6D-A86D-EA0EE8CA0B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24797C-E944-44B4-B2C4-1C68C1026D27}" type="datetime1">
              <a:rPr lang="de-CH" noProof="0" smtClean="0"/>
              <a:t>24.05.2025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620278B-D74F-421E-A3BD-EC66D5837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3</a:t>
            </a:fld>
            <a:endParaRPr lang="de-CH" noProof="0"/>
          </a:p>
        </p:txBody>
      </p:sp>
      <p:sp>
        <p:nvSpPr>
          <p:cNvPr id="9" name="Pfeil: nach rechts 8">
            <a:extLst>
              <a:ext uri="{FF2B5EF4-FFF2-40B4-BE49-F238E27FC236}">
                <a16:creationId xmlns:a16="http://schemas.microsoft.com/office/drawing/2014/main" id="{E2DA793F-DD45-A357-6662-6C32611C03F3}"/>
              </a:ext>
            </a:extLst>
          </p:cNvPr>
          <p:cNvSpPr/>
          <p:nvPr/>
        </p:nvSpPr>
        <p:spPr>
          <a:xfrm rot="5400000">
            <a:off x="1661251" y="2365016"/>
            <a:ext cx="416911" cy="149311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/>
          </a:p>
        </p:txBody>
      </p:sp>
      <p:sp>
        <p:nvSpPr>
          <p:cNvPr id="11" name="Freihandform: Form 10">
            <a:extLst>
              <a:ext uri="{FF2B5EF4-FFF2-40B4-BE49-F238E27FC236}">
                <a16:creationId xmlns:a16="http://schemas.microsoft.com/office/drawing/2014/main" id="{5E3F65C9-811B-2011-EEF4-CE8DBD517DAA}"/>
              </a:ext>
            </a:extLst>
          </p:cNvPr>
          <p:cNvSpPr/>
          <p:nvPr/>
        </p:nvSpPr>
        <p:spPr>
          <a:xfrm>
            <a:off x="684744" y="1613238"/>
            <a:ext cx="2369926" cy="534131"/>
          </a:xfrm>
          <a:custGeom>
            <a:avLst/>
            <a:gdLst>
              <a:gd name="connsiteX0" fmla="*/ 0 w 3259485"/>
              <a:gd name="connsiteY0" fmla="*/ 89479 h 536866"/>
              <a:gd name="connsiteX1" fmla="*/ 89479 w 3259485"/>
              <a:gd name="connsiteY1" fmla="*/ 0 h 536866"/>
              <a:gd name="connsiteX2" fmla="*/ 3170006 w 3259485"/>
              <a:gd name="connsiteY2" fmla="*/ 0 h 536866"/>
              <a:gd name="connsiteX3" fmla="*/ 3259485 w 3259485"/>
              <a:gd name="connsiteY3" fmla="*/ 89479 h 536866"/>
              <a:gd name="connsiteX4" fmla="*/ 3259485 w 3259485"/>
              <a:gd name="connsiteY4" fmla="*/ 447387 h 536866"/>
              <a:gd name="connsiteX5" fmla="*/ 3170006 w 3259485"/>
              <a:gd name="connsiteY5" fmla="*/ 536866 h 536866"/>
              <a:gd name="connsiteX6" fmla="*/ 89479 w 3259485"/>
              <a:gd name="connsiteY6" fmla="*/ 536866 h 536866"/>
              <a:gd name="connsiteX7" fmla="*/ 0 w 3259485"/>
              <a:gd name="connsiteY7" fmla="*/ 447387 h 536866"/>
              <a:gd name="connsiteX8" fmla="*/ 0 w 3259485"/>
              <a:gd name="connsiteY8" fmla="*/ 89479 h 536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59485" h="536866">
                <a:moveTo>
                  <a:pt x="0" y="89479"/>
                </a:moveTo>
                <a:cubicBezTo>
                  <a:pt x="0" y="40061"/>
                  <a:pt x="40061" y="0"/>
                  <a:pt x="89479" y="0"/>
                </a:cubicBezTo>
                <a:lnTo>
                  <a:pt x="3170006" y="0"/>
                </a:lnTo>
                <a:cubicBezTo>
                  <a:pt x="3219424" y="0"/>
                  <a:pt x="3259485" y="40061"/>
                  <a:pt x="3259485" y="89479"/>
                </a:cubicBezTo>
                <a:lnTo>
                  <a:pt x="3259485" y="447387"/>
                </a:lnTo>
                <a:cubicBezTo>
                  <a:pt x="3259485" y="496805"/>
                  <a:pt x="3219424" y="536866"/>
                  <a:pt x="3170006" y="536866"/>
                </a:cubicBezTo>
                <a:lnTo>
                  <a:pt x="89479" y="536866"/>
                </a:lnTo>
                <a:cubicBezTo>
                  <a:pt x="40061" y="536866"/>
                  <a:pt x="0" y="496805"/>
                  <a:pt x="0" y="447387"/>
                </a:cubicBezTo>
                <a:lnTo>
                  <a:pt x="0" y="89479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spcFirstLastPara="0" vert="horz" wrap="square" lIns="71928" tIns="71928" rIns="71928" bIns="71928" numCol="1" spcCol="1270" anchor="ctr" anchorCtr="0">
            <a:noAutofit/>
          </a:bodyPr>
          <a:lstStyle/>
          <a:p>
            <a:pPr marL="0" lvl="0" indent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200" b="1" kern="1200"/>
              <a:t>Mobile data</a:t>
            </a:r>
            <a:r>
              <a:rPr lang="en-US" sz="1200" b="1"/>
              <a:t> t</a:t>
            </a:r>
            <a:r>
              <a:rPr lang="en-US" sz="1200" b="1" kern="1200"/>
              <a:t>raffic increases</a:t>
            </a:r>
            <a:endParaRPr lang="de-CH" sz="1200" b="1" dirty="0"/>
          </a:p>
        </p:txBody>
      </p:sp>
      <p:sp>
        <p:nvSpPr>
          <p:cNvPr id="32" name="Freihandform: Form 31">
            <a:extLst>
              <a:ext uri="{FF2B5EF4-FFF2-40B4-BE49-F238E27FC236}">
                <a16:creationId xmlns:a16="http://schemas.microsoft.com/office/drawing/2014/main" id="{783EDE54-089B-8C79-F0B6-31A76D8F7213}"/>
              </a:ext>
            </a:extLst>
          </p:cNvPr>
          <p:cNvSpPr/>
          <p:nvPr/>
        </p:nvSpPr>
        <p:spPr>
          <a:xfrm>
            <a:off x="684744" y="2731683"/>
            <a:ext cx="2405752" cy="519692"/>
          </a:xfrm>
          <a:custGeom>
            <a:avLst/>
            <a:gdLst>
              <a:gd name="connsiteX0" fmla="*/ 0 w 3259485"/>
              <a:gd name="connsiteY0" fmla="*/ 89479 h 536866"/>
              <a:gd name="connsiteX1" fmla="*/ 89479 w 3259485"/>
              <a:gd name="connsiteY1" fmla="*/ 0 h 536866"/>
              <a:gd name="connsiteX2" fmla="*/ 3170006 w 3259485"/>
              <a:gd name="connsiteY2" fmla="*/ 0 h 536866"/>
              <a:gd name="connsiteX3" fmla="*/ 3259485 w 3259485"/>
              <a:gd name="connsiteY3" fmla="*/ 89479 h 536866"/>
              <a:gd name="connsiteX4" fmla="*/ 3259485 w 3259485"/>
              <a:gd name="connsiteY4" fmla="*/ 447387 h 536866"/>
              <a:gd name="connsiteX5" fmla="*/ 3170006 w 3259485"/>
              <a:gd name="connsiteY5" fmla="*/ 536866 h 536866"/>
              <a:gd name="connsiteX6" fmla="*/ 89479 w 3259485"/>
              <a:gd name="connsiteY6" fmla="*/ 536866 h 536866"/>
              <a:gd name="connsiteX7" fmla="*/ 0 w 3259485"/>
              <a:gd name="connsiteY7" fmla="*/ 447387 h 536866"/>
              <a:gd name="connsiteX8" fmla="*/ 0 w 3259485"/>
              <a:gd name="connsiteY8" fmla="*/ 89479 h 536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59485" h="536866">
                <a:moveTo>
                  <a:pt x="0" y="89479"/>
                </a:moveTo>
                <a:cubicBezTo>
                  <a:pt x="0" y="40061"/>
                  <a:pt x="40061" y="0"/>
                  <a:pt x="89479" y="0"/>
                </a:cubicBezTo>
                <a:lnTo>
                  <a:pt x="3170006" y="0"/>
                </a:lnTo>
                <a:cubicBezTo>
                  <a:pt x="3219424" y="0"/>
                  <a:pt x="3259485" y="40061"/>
                  <a:pt x="3259485" y="89479"/>
                </a:cubicBezTo>
                <a:lnTo>
                  <a:pt x="3259485" y="447387"/>
                </a:lnTo>
                <a:cubicBezTo>
                  <a:pt x="3259485" y="496805"/>
                  <a:pt x="3219424" y="536866"/>
                  <a:pt x="3170006" y="536866"/>
                </a:cubicBezTo>
                <a:lnTo>
                  <a:pt x="89479" y="536866"/>
                </a:lnTo>
                <a:cubicBezTo>
                  <a:pt x="40061" y="536866"/>
                  <a:pt x="0" y="496805"/>
                  <a:pt x="0" y="447387"/>
                </a:cubicBezTo>
                <a:lnTo>
                  <a:pt x="0" y="89479"/>
                </a:lnTo>
                <a:close/>
              </a:path>
            </a:pathLst>
          </a:cu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spcFirstLastPara="0" vert="horz" wrap="square" lIns="71928" tIns="71928" rIns="71928" bIns="71928" numCol="1" spcCol="1270" anchor="ctr" anchorCtr="0">
            <a:noAutofit/>
          </a:bodyPr>
          <a:lstStyle/>
          <a:p>
            <a:pPr marL="0" lvl="0" indent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200" b="1" dirty="0"/>
              <a:t>New technologies</a:t>
            </a:r>
            <a:br>
              <a:rPr lang="en-US" sz="1200" dirty="0"/>
            </a:br>
            <a:r>
              <a:rPr lang="en-US" sz="1200" dirty="0"/>
              <a:t>(</a:t>
            </a:r>
            <a:r>
              <a:rPr lang="en-US" sz="1050" i="1" dirty="0"/>
              <a:t>shift toward higher frequency bands)</a:t>
            </a:r>
            <a:endParaRPr lang="en-US" sz="1200" i="1" dirty="0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1032A92B-0A70-0BFD-F16F-FBAA3AD11F86}"/>
              </a:ext>
            </a:extLst>
          </p:cNvPr>
          <p:cNvSpPr txBox="1"/>
          <p:nvPr/>
        </p:nvSpPr>
        <p:spPr>
          <a:xfrm>
            <a:off x="10604380" y="3175408"/>
            <a:ext cx="762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6G</a:t>
            </a:r>
            <a:endParaRPr lang="de-CH" i="1" dirty="0"/>
          </a:p>
        </p:txBody>
      </p: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2255024B-DBC5-3C2E-47B6-9CDD8F72EA53}"/>
              </a:ext>
            </a:extLst>
          </p:cNvPr>
          <p:cNvGrpSpPr/>
          <p:nvPr/>
        </p:nvGrpSpPr>
        <p:grpSpPr>
          <a:xfrm>
            <a:off x="3494060" y="1453570"/>
            <a:ext cx="8096250" cy="3813007"/>
            <a:chOff x="3836960" y="1613238"/>
            <a:chExt cx="8096250" cy="3813007"/>
          </a:xfrm>
        </p:grpSpPr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99AD94C6-6F47-2893-D57F-170A46D69B66}"/>
                </a:ext>
              </a:extLst>
            </p:cNvPr>
            <p:cNvSpPr txBox="1"/>
            <p:nvPr/>
          </p:nvSpPr>
          <p:spPr>
            <a:xfrm>
              <a:off x="3836960" y="5210801"/>
              <a:ext cx="6595113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CH" sz="800" i="1" dirty="0"/>
                <a:t>Source: https://www.linkedin.com/pulse/understanding-5g-glimpse-6g-evolution-connectivity-dr-manpreet-puri</a:t>
              </a:r>
            </a:p>
          </p:txBody>
        </p:sp>
        <p:cxnSp>
          <p:nvCxnSpPr>
            <p:cNvPr id="12" name="Gerade Verbindung mit Pfeil 11">
              <a:extLst>
                <a:ext uri="{FF2B5EF4-FFF2-40B4-BE49-F238E27FC236}">
                  <a16:creationId xmlns:a16="http://schemas.microsoft.com/office/drawing/2014/main" id="{01D01E96-CC5B-524C-2318-45EAAFAE8975}"/>
                </a:ext>
              </a:extLst>
            </p:cNvPr>
            <p:cNvCxnSpPr>
              <a:cxnSpLocks/>
            </p:cNvCxnSpPr>
            <p:nvPr/>
          </p:nvCxnSpPr>
          <p:spPr>
            <a:xfrm>
              <a:off x="7754343" y="1931912"/>
              <a:ext cx="2763886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7C0458EC-D013-9F58-5BC2-7B7739607EB9}"/>
                </a:ext>
              </a:extLst>
            </p:cNvPr>
            <p:cNvSpPr txBox="1"/>
            <p:nvPr/>
          </p:nvSpPr>
          <p:spPr>
            <a:xfrm>
              <a:off x="8193052" y="1613238"/>
              <a:ext cx="24108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CH" dirty="0" err="1"/>
                <a:t>Currently</a:t>
              </a:r>
              <a:r>
                <a:rPr lang="de-CH" dirty="0"/>
                <a:t> relevant</a:t>
              </a:r>
              <a:r>
                <a:rPr lang="en-US" dirty="0"/>
                <a:t> </a:t>
              </a:r>
              <a:endParaRPr lang="de-CH" i="1" dirty="0"/>
            </a:p>
          </p:txBody>
        </p:sp>
        <p:pic>
          <p:nvPicPr>
            <p:cNvPr id="21" name="Grafik 20" descr="Ein Bild, das Text, Screenshot, Schrift, Design enthält.&#10;&#10;KI-generierte Inhalte können fehlerhaft sein.">
              <a:extLst>
                <a:ext uri="{FF2B5EF4-FFF2-40B4-BE49-F238E27FC236}">
                  <a16:creationId xmlns:a16="http://schemas.microsoft.com/office/drawing/2014/main" id="{5F1E18BC-B13E-B303-5F19-8F9F2C496D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36960" y="1978783"/>
              <a:ext cx="8096250" cy="32956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690933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FE22A1-56F7-4FF9-8A90-D307E67331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744" y="314102"/>
            <a:ext cx="10728325" cy="900000"/>
          </a:xfrm>
        </p:spPr>
        <p:txBody>
          <a:bodyPr/>
          <a:lstStyle/>
          <a:p>
            <a:r>
              <a:rPr lang="de-CH" b="0" dirty="0"/>
              <a:t>Motivation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4837140-56B7-432E-8671-4B63B23EE4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Institute for Construction and Infrastructure Management</a:t>
            </a:r>
            <a:endParaRPr lang="de-CH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6DB7874-B99C-4F6D-A86D-EA0EE8CA0B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24797C-E944-44B4-B2C4-1C68C1026D27}" type="datetime1">
              <a:rPr lang="de-CH" noProof="0" smtClean="0"/>
              <a:t>24.05.2025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620278B-D74F-421E-A3BD-EC66D5837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4</a:t>
            </a:fld>
            <a:endParaRPr lang="de-CH" noProof="0"/>
          </a:p>
        </p:txBody>
      </p:sp>
      <p:sp>
        <p:nvSpPr>
          <p:cNvPr id="9" name="Pfeil: nach rechts 8">
            <a:extLst>
              <a:ext uri="{FF2B5EF4-FFF2-40B4-BE49-F238E27FC236}">
                <a16:creationId xmlns:a16="http://schemas.microsoft.com/office/drawing/2014/main" id="{E2DA793F-DD45-A357-6662-6C32611C03F3}"/>
              </a:ext>
            </a:extLst>
          </p:cNvPr>
          <p:cNvSpPr/>
          <p:nvPr/>
        </p:nvSpPr>
        <p:spPr>
          <a:xfrm rot="5400000">
            <a:off x="1661251" y="2365016"/>
            <a:ext cx="416911" cy="149311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/>
          </a:p>
        </p:txBody>
      </p:sp>
      <p:sp>
        <p:nvSpPr>
          <p:cNvPr id="11" name="Freihandform: Form 10">
            <a:extLst>
              <a:ext uri="{FF2B5EF4-FFF2-40B4-BE49-F238E27FC236}">
                <a16:creationId xmlns:a16="http://schemas.microsoft.com/office/drawing/2014/main" id="{5E3F65C9-811B-2011-EEF4-CE8DBD517DAA}"/>
              </a:ext>
            </a:extLst>
          </p:cNvPr>
          <p:cNvSpPr/>
          <p:nvPr/>
        </p:nvSpPr>
        <p:spPr>
          <a:xfrm>
            <a:off x="684744" y="1613238"/>
            <a:ext cx="2369926" cy="534131"/>
          </a:xfrm>
          <a:custGeom>
            <a:avLst/>
            <a:gdLst>
              <a:gd name="connsiteX0" fmla="*/ 0 w 3259485"/>
              <a:gd name="connsiteY0" fmla="*/ 89479 h 536866"/>
              <a:gd name="connsiteX1" fmla="*/ 89479 w 3259485"/>
              <a:gd name="connsiteY1" fmla="*/ 0 h 536866"/>
              <a:gd name="connsiteX2" fmla="*/ 3170006 w 3259485"/>
              <a:gd name="connsiteY2" fmla="*/ 0 h 536866"/>
              <a:gd name="connsiteX3" fmla="*/ 3259485 w 3259485"/>
              <a:gd name="connsiteY3" fmla="*/ 89479 h 536866"/>
              <a:gd name="connsiteX4" fmla="*/ 3259485 w 3259485"/>
              <a:gd name="connsiteY4" fmla="*/ 447387 h 536866"/>
              <a:gd name="connsiteX5" fmla="*/ 3170006 w 3259485"/>
              <a:gd name="connsiteY5" fmla="*/ 536866 h 536866"/>
              <a:gd name="connsiteX6" fmla="*/ 89479 w 3259485"/>
              <a:gd name="connsiteY6" fmla="*/ 536866 h 536866"/>
              <a:gd name="connsiteX7" fmla="*/ 0 w 3259485"/>
              <a:gd name="connsiteY7" fmla="*/ 447387 h 536866"/>
              <a:gd name="connsiteX8" fmla="*/ 0 w 3259485"/>
              <a:gd name="connsiteY8" fmla="*/ 89479 h 536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59485" h="536866">
                <a:moveTo>
                  <a:pt x="0" y="89479"/>
                </a:moveTo>
                <a:cubicBezTo>
                  <a:pt x="0" y="40061"/>
                  <a:pt x="40061" y="0"/>
                  <a:pt x="89479" y="0"/>
                </a:cubicBezTo>
                <a:lnTo>
                  <a:pt x="3170006" y="0"/>
                </a:lnTo>
                <a:cubicBezTo>
                  <a:pt x="3219424" y="0"/>
                  <a:pt x="3259485" y="40061"/>
                  <a:pt x="3259485" y="89479"/>
                </a:cubicBezTo>
                <a:lnTo>
                  <a:pt x="3259485" y="447387"/>
                </a:lnTo>
                <a:cubicBezTo>
                  <a:pt x="3259485" y="496805"/>
                  <a:pt x="3219424" y="536866"/>
                  <a:pt x="3170006" y="536866"/>
                </a:cubicBezTo>
                <a:lnTo>
                  <a:pt x="89479" y="536866"/>
                </a:lnTo>
                <a:cubicBezTo>
                  <a:pt x="40061" y="536866"/>
                  <a:pt x="0" y="496805"/>
                  <a:pt x="0" y="447387"/>
                </a:cubicBezTo>
                <a:lnTo>
                  <a:pt x="0" y="89479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spcFirstLastPara="0" vert="horz" wrap="square" lIns="71928" tIns="71928" rIns="71928" bIns="71928" numCol="1" spcCol="1270" anchor="ctr" anchorCtr="0">
            <a:noAutofit/>
          </a:bodyPr>
          <a:lstStyle/>
          <a:p>
            <a:pPr marL="0" lvl="0" indent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200" b="1" i="1" kern="1200" dirty="0"/>
              <a:t>Mobile data</a:t>
            </a:r>
            <a:r>
              <a:rPr lang="en-US" sz="1200" b="1" i="1" dirty="0"/>
              <a:t> t</a:t>
            </a:r>
            <a:r>
              <a:rPr lang="en-US" sz="1200" b="1" i="1" kern="1200" dirty="0"/>
              <a:t>raffic increases</a:t>
            </a:r>
            <a:endParaRPr lang="de-CH" sz="1200" b="1" i="1" dirty="0"/>
          </a:p>
        </p:txBody>
      </p:sp>
      <p:sp>
        <p:nvSpPr>
          <p:cNvPr id="31" name="Freihandform: Form 30">
            <a:extLst>
              <a:ext uri="{FF2B5EF4-FFF2-40B4-BE49-F238E27FC236}">
                <a16:creationId xmlns:a16="http://schemas.microsoft.com/office/drawing/2014/main" id="{6A46261B-2A64-AE90-0246-AE525FA7168B}"/>
              </a:ext>
            </a:extLst>
          </p:cNvPr>
          <p:cNvSpPr/>
          <p:nvPr/>
        </p:nvSpPr>
        <p:spPr>
          <a:xfrm>
            <a:off x="684744" y="3835689"/>
            <a:ext cx="2369926" cy="519692"/>
          </a:xfrm>
          <a:custGeom>
            <a:avLst/>
            <a:gdLst>
              <a:gd name="connsiteX0" fmla="*/ 0 w 3259485"/>
              <a:gd name="connsiteY0" fmla="*/ 89479 h 536866"/>
              <a:gd name="connsiteX1" fmla="*/ 89479 w 3259485"/>
              <a:gd name="connsiteY1" fmla="*/ 0 h 536866"/>
              <a:gd name="connsiteX2" fmla="*/ 3170006 w 3259485"/>
              <a:gd name="connsiteY2" fmla="*/ 0 h 536866"/>
              <a:gd name="connsiteX3" fmla="*/ 3259485 w 3259485"/>
              <a:gd name="connsiteY3" fmla="*/ 89479 h 536866"/>
              <a:gd name="connsiteX4" fmla="*/ 3259485 w 3259485"/>
              <a:gd name="connsiteY4" fmla="*/ 447387 h 536866"/>
              <a:gd name="connsiteX5" fmla="*/ 3170006 w 3259485"/>
              <a:gd name="connsiteY5" fmla="*/ 536866 h 536866"/>
              <a:gd name="connsiteX6" fmla="*/ 89479 w 3259485"/>
              <a:gd name="connsiteY6" fmla="*/ 536866 h 536866"/>
              <a:gd name="connsiteX7" fmla="*/ 0 w 3259485"/>
              <a:gd name="connsiteY7" fmla="*/ 447387 h 536866"/>
              <a:gd name="connsiteX8" fmla="*/ 0 w 3259485"/>
              <a:gd name="connsiteY8" fmla="*/ 89479 h 536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59485" h="536866">
                <a:moveTo>
                  <a:pt x="0" y="89479"/>
                </a:moveTo>
                <a:cubicBezTo>
                  <a:pt x="0" y="40061"/>
                  <a:pt x="40061" y="0"/>
                  <a:pt x="89479" y="0"/>
                </a:cubicBezTo>
                <a:lnTo>
                  <a:pt x="3170006" y="0"/>
                </a:lnTo>
                <a:cubicBezTo>
                  <a:pt x="3219424" y="0"/>
                  <a:pt x="3259485" y="40061"/>
                  <a:pt x="3259485" y="89479"/>
                </a:cubicBezTo>
                <a:lnTo>
                  <a:pt x="3259485" y="447387"/>
                </a:lnTo>
                <a:cubicBezTo>
                  <a:pt x="3259485" y="496805"/>
                  <a:pt x="3219424" y="536866"/>
                  <a:pt x="3170006" y="536866"/>
                </a:cubicBezTo>
                <a:lnTo>
                  <a:pt x="89479" y="536866"/>
                </a:lnTo>
                <a:cubicBezTo>
                  <a:pt x="40061" y="536866"/>
                  <a:pt x="0" y="496805"/>
                  <a:pt x="0" y="447387"/>
                </a:cubicBezTo>
                <a:lnTo>
                  <a:pt x="0" y="89479"/>
                </a:lnTo>
                <a:close/>
              </a:path>
            </a:pathLst>
          </a:custGeom>
          <a:solidFill>
            <a:schemeClr val="accent2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1928" tIns="71928" rIns="71928" bIns="71928" numCol="1" spcCol="1270" anchor="ctr" anchorCtr="0">
            <a:noAutofit/>
          </a:bodyPr>
          <a:lstStyle/>
          <a:p>
            <a:pPr marL="0" lvl="0" indent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de-CH" sz="1200" b="1" dirty="0" err="1"/>
              <a:t>Decrease</a:t>
            </a:r>
            <a:r>
              <a:rPr lang="de-CH" sz="1200" b="1" dirty="0"/>
              <a:t> in </a:t>
            </a:r>
            <a:r>
              <a:rPr lang="de-CH" sz="1200" b="1" dirty="0" err="1"/>
              <a:t>range</a:t>
            </a:r>
            <a:br>
              <a:rPr lang="de-CH" sz="1200" dirty="0"/>
            </a:br>
            <a:r>
              <a:rPr lang="de-CH" sz="1200" dirty="0"/>
              <a:t>(</a:t>
            </a:r>
            <a:r>
              <a:rPr lang="en-US" sz="1050" i="1" dirty="0"/>
              <a:t>stronger atmospheric attenuation)</a:t>
            </a:r>
            <a:endParaRPr lang="de-CH" sz="1050" i="1" dirty="0"/>
          </a:p>
        </p:txBody>
      </p:sp>
      <p:sp>
        <p:nvSpPr>
          <p:cNvPr id="46" name="Pfeil: nach rechts 45">
            <a:extLst>
              <a:ext uri="{FF2B5EF4-FFF2-40B4-BE49-F238E27FC236}">
                <a16:creationId xmlns:a16="http://schemas.microsoft.com/office/drawing/2014/main" id="{86F7B4F4-A80F-529E-5A1A-D8BD37DAC2C5}"/>
              </a:ext>
            </a:extLst>
          </p:cNvPr>
          <p:cNvSpPr/>
          <p:nvPr/>
        </p:nvSpPr>
        <p:spPr>
          <a:xfrm rot="5400000">
            <a:off x="1661251" y="3493874"/>
            <a:ext cx="416911" cy="149311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/>
          </a:p>
        </p:txBody>
      </p:sp>
      <p:pic>
        <p:nvPicPr>
          <p:cNvPr id="10" name="Grafik 9" descr="Ein Bild, das Screenshot, Text, Diagramm, gelb enthält.&#10;&#10;KI-generierte Inhalte können fehlerhaft sein.">
            <a:extLst>
              <a:ext uri="{FF2B5EF4-FFF2-40B4-BE49-F238E27FC236}">
                <a16:creationId xmlns:a16="http://schemas.microsoft.com/office/drawing/2014/main" id="{5A0B6B50-4187-77BA-6EF2-6F5F3D6982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724"/>
          <a:stretch/>
        </p:blipFill>
        <p:spPr>
          <a:xfrm>
            <a:off x="4140591" y="1726562"/>
            <a:ext cx="6816089" cy="3267024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07C39EFE-9573-C172-CD33-3AB31CB821AA}"/>
              </a:ext>
            </a:extLst>
          </p:cNvPr>
          <p:cNvSpPr txBox="1"/>
          <p:nvPr/>
        </p:nvSpPr>
        <p:spPr>
          <a:xfrm>
            <a:off x="6470257" y="4843809"/>
            <a:ext cx="316611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CH" sz="800" i="1" dirty="0"/>
              <a:t>Source: </a:t>
            </a:r>
            <a:r>
              <a:rPr lang="de-CH" sz="800" dirty="0"/>
              <a:t>https://jethrojeff.com/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42A18BBD-58D6-9EDE-1419-F4BCFB898786}"/>
              </a:ext>
            </a:extLst>
          </p:cNvPr>
          <p:cNvSpPr txBox="1"/>
          <p:nvPr/>
        </p:nvSpPr>
        <p:spPr>
          <a:xfrm rot="16200000">
            <a:off x="5226124" y="1644701"/>
            <a:ext cx="2410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5G </a:t>
            </a:r>
            <a:r>
              <a:rPr lang="en-US" sz="1400" i="1" dirty="0"/>
              <a:t>(high band CH)</a:t>
            </a:r>
            <a:endParaRPr lang="de-CH" i="1" dirty="0"/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80770446-BE8A-0B50-6894-57CCA69EC21D}"/>
              </a:ext>
            </a:extLst>
          </p:cNvPr>
          <p:cNvSpPr txBox="1"/>
          <p:nvPr/>
        </p:nvSpPr>
        <p:spPr>
          <a:xfrm rot="16200000">
            <a:off x="5897273" y="1716755"/>
            <a:ext cx="2410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4G </a:t>
            </a:r>
            <a:r>
              <a:rPr lang="en-US" sz="1400" i="1" dirty="0"/>
              <a:t>(high band CH)</a:t>
            </a:r>
            <a:endParaRPr lang="de-CH" sz="1400" dirty="0"/>
          </a:p>
        </p:txBody>
      </p:sp>
      <p:sp>
        <p:nvSpPr>
          <p:cNvPr id="38" name="Freihandform: Form 37">
            <a:extLst>
              <a:ext uri="{FF2B5EF4-FFF2-40B4-BE49-F238E27FC236}">
                <a16:creationId xmlns:a16="http://schemas.microsoft.com/office/drawing/2014/main" id="{E71361F4-3E5A-9CA5-9DF4-1841B3B2ABA9}"/>
              </a:ext>
            </a:extLst>
          </p:cNvPr>
          <p:cNvSpPr/>
          <p:nvPr/>
        </p:nvSpPr>
        <p:spPr>
          <a:xfrm>
            <a:off x="684744" y="2731683"/>
            <a:ext cx="2405752" cy="519692"/>
          </a:xfrm>
          <a:custGeom>
            <a:avLst/>
            <a:gdLst>
              <a:gd name="connsiteX0" fmla="*/ 0 w 3259485"/>
              <a:gd name="connsiteY0" fmla="*/ 89479 h 536866"/>
              <a:gd name="connsiteX1" fmla="*/ 89479 w 3259485"/>
              <a:gd name="connsiteY1" fmla="*/ 0 h 536866"/>
              <a:gd name="connsiteX2" fmla="*/ 3170006 w 3259485"/>
              <a:gd name="connsiteY2" fmla="*/ 0 h 536866"/>
              <a:gd name="connsiteX3" fmla="*/ 3259485 w 3259485"/>
              <a:gd name="connsiteY3" fmla="*/ 89479 h 536866"/>
              <a:gd name="connsiteX4" fmla="*/ 3259485 w 3259485"/>
              <a:gd name="connsiteY4" fmla="*/ 447387 h 536866"/>
              <a:gd name="connsiteX5" fmla="*/ 3170006 w 3259485"/>
              <a:gd name="connsiteY5" fmla="*/ 536866 h 536866"/>
              <a:gd name="connsiteX6" fmla="*/ 89479 w 3259485"/>
              <a:gd name="connsiteY6" fmla="*/ 536866 h 536866"/>
              <a:gd name="connsiteX7" fmla="*/ 0 w 3259485"/>
              <a:gd name="connsiteY7" fmla="*/ 447387 h 536866"/>
              <a:gd name="connsiteX8" fmla="*/ 0 w 3259485"/>
              <a:gd name="connsiteY8" fmla="*/ 89479 h 536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59485" h="536866">
                <a:moveTo>
                  <a:pt x="0" y="89479"/>
                </a:moveTo>
                <a:cubicBezTo>
                  <a:pt x="0" y="40061"/>
                  <a:pt x="40061" y="0"/>
                  <a:pt x="89479" y="0"/>
                </a:cubicBezTo>
                <a:lnTo>
                  <a:pt x="3170006" y="0"/>
                </a:lnTo>
                <a:cubicBezTo>
                  <a:pt x="3219424" y="0"/>
                  <a:pt x="3259485" y="40061"/>
                  <a:pt x="3259485" y="89479"/>
                </a:cubicBezTo>
                <a:lnTo>
                  <a:pt x="3259485" y="447387"/>
                </a:lnTo>
                <a:cubicBezTo>
                  <a:pt x="3259485" y="496805"/>
                  <a:pt x="3219424" y="536866"/>
                  <a:pt x="3170006" y="536866"/>
                </a:cubicBezTo>
                <a:lnTo>
                  <a:pt x="89479" y="536866"/>
                </a:lnTo>
                <a:cubicBezTo>
                  <a:pt x="40061" y="536866"/>
                  <a:pt x="0" y="496805"/>
                  <a:pt x="0" y="447387"/>
                </a:cubicBezTo>
                <a:lnTo>
                  <a:pt x="0" y="89479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spcFirstLastPara="0" vert="horz" wrap="square" lIns="71928" tIns="71928" rIns="71928" bIns="71928" numCol="1" spcCol="1270" anchor="ctr" anchorCtr="0">
            <a:noAutofit/>
          </a:bodyPr>
          <a:lstStyle/>
          <a:p>
            <a:pPr marL="0" lvl="0" indent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200" b="1" dirty="0"/>
              <a:t>New technologies</a:t>
            </a:r>
            <a:br>
              <a:rPr lang="en-US" sz="1200" dirty="0"/>
            </a:br>
            <a:r>
              <a:rPr lang="en-US" sz="1200" dirty="0"/>
              <a:t>(</a:t>
            </a:r>
            <a:r>
              <a:rPr lang="en-US" sz="1050" i="1" dirty="0"/>
              <a:t>shift toward higher frequency bands)</a:t>
            </a:r>
            <a:endParaRPr lang="en-US" sz="1200" i="1" dirty="0"/>
          </a:p>
        </p:txBody>
      </p:sp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642326E3-2398-0D27-9C9E-9C0B0E5873BF}"/>
              </a:ext>
            </a:extLst>
          </p:cNvPr>
          <p:cNvCxnSpPr>
            <a:cxnSpLocks/>
          </p:cNvCxnSpPr>
          <p:nvPr/>
        </p:nvCxnSpPr>
        <p:spPr>
          <a:xfrm>
            <a:off x="5174275" y="3037743"/>
            <a:ext cx="128279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id="{6CDA9489-ED97-FF25-5D9E-B7F28A313371}"/>
              </a:ext>
            </a:extLst>
          </p:cNvPr>
          <p:cNvCxnSpPr>
            <a:cxnSpLocks/>
          </p:cNvCxnSpPr>
          <p:nvPr/>
        </p:nvCxnSpPr>
        <p:spPr>
          <a:xfrm>
            <a:off x="5174276" y="3141811"/>
            <a:ext cx="197238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73919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FE22A1-56F7-4FF9-8A90-D307E67331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744" y="314102"/>
            <a:ext cx="10728325" cy="900000"/>
          </a:xfrm>
        </p:spPr>
        <p:txBody>
          <a:bodyPr/>
          <a:lstStyle/>
          <a:p>
            <a:r>
              <a:rPr lang="de-CH" b="0" dirty="0"/>
              <a:t>Motivation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4837140-56B7-432E-8671-4B63B23EE4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Institute for Construction and Infrastructure Management</a:t>
            </a:r>
            <a:endParaRPr lang="de-CH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6DB7874-B99C-4F6D-A86D-EA0EE8CA0B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24797C-E944-44B4-B2C4-1C68C1026D27}" type="datetime1">
              <a:rPr lang="de-CH" noProof="0" smtClean="0"/>
              <a:t>24.05.2025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620278B-D74F-421E-A3BD-EC66D5837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5</a:t>
            </a:fld>
            <a:endParaRPr lang="de-CH" noProof="0"/>
          </a:p>
        </p:txBody>
      </p:sp>
      <p:sp>
        <p:nvSpPr>
          <p:cNvPr id="9" name="Pfeil: nach rechts 8">
            <a:extLst>
              <a:ext uri="{FF2B5EF4-FFF2-40B4-BE49-F238E27FC236}">
                <a16:creationId xmlns:a16="http://schemas.microsoft.com/office/drawing/2014/main" id="{E2DA793F-DD45-A357-6662-6C32611C03F3}"/>
              </a:ext>
            </a:extLst>
          </p:cNvPr>
          <p:cNvSpPr/>
          <p:nvPr/>
        </p:nvSpPr>
        <p:spPr>
          <a:xfrm rot="5400000">
            <a:off x="1661251" y="2365016"/>
            <a:ext cx="416911" cy="149311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/>
          </a:p>
        </p:txBody>
      </p:sp>
      <p:sp>
        <p:nvSpPr>
          <p:cNvPr id="39" name="Freihandform: Form 38">
            <a:extLst>
              <a:ext uri="{FF2B5EF4-FFF2-40B4-BE49-F238E27FC236}">
                <a16:creationId xmlns:a16="http://schemas.microsoft.com/office/drawing/2014/main" id="{6B4E481D-904C-C18A-A540-4136B40C7035}"/>
              </a:ext>
            </a:extLst>
          </p:cNvPr>
          <p:cNvSpPr/>
          <p:nvPr/>
        </p:nvSpPr>
        <p:spPr>
          <a:xfrm>
            <a:off x="617651" y="4951531"/>
            <a:ext cx="2437019" cy="519692"/>
          </a:xfrm>
          <a:custGeom>
            <a:avLst/>
            <a:gdLst>
              <a:gd name="connsiteX0" fmla="*/ 0 w 3259485"/>
              <a:gd name="connsiteY0" fmla="*/ 89479 h 536866"/>
              <a:gd name="connsiteX1" fmla="*/ 89479 w 3259485"/>
              <a:gd name="connsiteY1" fmla="*/ 0 h 536866"/>
              <a:gd name="connsiteX2" fmla="*/ 3170006 w 3259485"/>
              <a:gd name="connsiteY2" fmla="*/ 0 h 536866"/>
              <a:gd name="connsiteX3" fmla="*/ 3259485 w 3259485"/>
              <a:gd name="connsiteY3" fmla="*/ 89479 h 536866"/>
              <a:gd name="connsiteX4" fmla="*/ 3259485 w 3259485"/>
              <a:gd name="connsiteY4" fmla="*/ 447387 h 536866"/>
              <a:gd name="connsiteX5" fmla="*/ 3170006 w 3259485"/>
              <a:gd name="connsiteY5" fmla="*/ 536866 h 536866"/>
              <a:gd name="connsiteX6" fmla="*/ 89479 w 3259485"/>
              <a:gd name="connsiteY6" fmla="*/ 536866 h 536866"/>
              <a:gd name="connsiteX7" fmla="*/ 0 w 3259485"/>
              <a:gd name="connsiteY7" fmla="*/ 447387 h 536866"/>
              <a:gd name="connsiteX8" fmla="*/ 0 w 3259485"/>
              <a:gd name="connsiteY8" fmla="*/ 89479 h 536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59485" h="536866">
                <a:moveTo>
                  <a:pt x="0" y="89479"/>
                </a:moveTo>
                <a:cubicBezTo>
                  <a:pt x="0" y="40061"/>
                  <a:pt x="40061" y="0"/>
                  <a:pt x="89479" y="0"/>
                </a:cubicBezTo>
                <a:lnTo>
                  <a:pt x="3170006" y="0"/>
                </a:lnTo>
                <a:cubicBezTo>
                  <a:pt x="3219424" y="0"/>
                  <a:pt x="3259485" y="40061"/>
                  <a:pt x="3259485" y="89479"/>
                </a:cubicBezTo>
                <a:lnTo>
                  <a:pt x="3259485" y="447387"/>
                </a:lnTo>
                <a:cubicBezTo>
                  <a:pt x="3259485" y="496805"/>
                  <a:pt x="3219424" y="536866"/>
                  <a:pt x="3170006" y="536866"/>
                </a:cubicBezTo>
                <a:lnTo>
                  <a:pt x="89479" y="536866"/>
                </a:lnTo>
                <a:cubicBezTo>
                  <a:pt x="40061" y="536866"/>
                  <a:pt x="0" y="496805"/>
                  <a:pt x="0" y="447387"/>
                </a:cubicBezTo>
                <a:lnTo>
                  <a:pt x="0" y="89479"/>
                </a:lnTo>
                <a:close/>
              </a:path>
            </a:pathLst>
          </a:custGeom>
          <a:solidFill>
            <a:schemeClr val="accent2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1928" tIns="71928" rIns="71928" bIns="71928" numCol="1" spcCol="1270" anchor="ctr" anchorCtr="0">
            <a:noAutofit/>
          </a:bodyPr>
          <a:lstStyle/>
          <a:p>
            <a:pPr marL="0" lvl="0" indent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de-CH" sz="1200" b="1" dirty="0"/>
              <a:t>More </a:t>
            </a:r>
            <a:r>
              <a:rPr lang="de-CH" sz="1200" b="1" dirty="0" err="1"/>
              <a:t>antenna</a:t>
            </a:r>
            <a:r>
              <a:rPr lang="de-CH" sz="1200" b="1" dirty="0"/>
              <a:t> </a:t>
            </a:r>
            <a:r>
              <a:rPr lang="de-CH" sz="1200" b="1" dirty="0" err="1"/>
              <a:t>sites</a:t>
            </a:r>
            <a:r>
              <a:rPr lang="de-CH" sz="1200" b="1" dirty="0"/>
              <a:t> </a:t>
            </a:r>
            <a:r>
              <a:rPr lang="de-CH" sz="1200" b="1" dirty="0" err="1"/>
              <a:t>required</a:t>
            </a:r>
            <a:endParaRPr lang="de-CH" sz="1200" b="1" dirty="0"/>
          </a:p>
          <a:p>
            <a:pPr marL="0" lvl="0" indent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de-CH" sz="1050" i="1" dirty="0"/>
              <a:t>~(7,500 </a:t>
            </a:r>
            <a:r>
              <a:rPr lang="de-CH" sz="1050" i="1" dirty="0" err="1"/>
              <a:t>new</a:t>
            </a:r>
            <a:r>
              <a:rPr lang="de-CH" sz="1050" i="1" dirty="0"/>
              <a:t> 5G </a:t>
            </a:r>
            <a:r>
              <a:rPr lang="de-CH" sz="1050" i="1" dirty="0" err="1"/>
              <a:t>sites</a:t>
            </a:r>
            <a:r>
              <a:rPr lang="de-CH" sz="1050" i="1" dirty="0"/>
              <a:t>: CHF 3.2 </a:t>
            </a:r>
            <a:r>
              <a:rPr lang="de-CH" sz="1050" i="1" dirty="0" err="1"/>
              <a:t>bn</a:t>
            </a:r>
            <a:r>
              <a:rPr lang="de-CH" sz="1050" i="1" dirty="0"/>
              <a:t>)</a:t>
            </a:r>
          </a:p>
        </p:txBody>
      </p:sp>
      <p:sp>
        <p:nvSpPr>
          <p:cNvPr id="46" name="Pfeil: nach rechts 45">
            <a:extLst>
              <a:ext uri="{FF2B5EF4-FFF2-40B4-BE49-F238E27FC236}">
                <a16:creationId xmlns:a16="http://schemas.microsoft.com/office/drawing/2014/main" id="{86F7B4F4-A80F-529E-5A1A-D8BD37DAC2C5}"/>
              </a:ext>
            </a:extLst>
          </p:cNvPr>
          <p:cNvSpPr/>
          <p:nvPr/>
        </p:nvSpPr>
        <p:spPr>
          <a:xfrm rot="5400000">
            <a:off x="1661251" y="3493874"/>
            <a:ext cx="416911" cy="149311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/>
          </a:p>
        </p:txBody>
      </p:sp>
      <p:sp>
        <p:nvSpPr>
          <p:cNvPr id="47" name="Pfeil: nach rechts 46">
            <a:extLst>
              <a:ext uri="{FF2B5EF4-FFF2-40B4-BE49-F238E27FC236}">
                <a16:creationId xmlns:a16="http://schemas.microsoft.com/office/drawing/2014/main" id="{188D40A2-20C0-20EC-26EF-1D832501F548}"/>
              </a:ext>
            </a:extLst>
          </p:cNvPr>
          <p:cNvSpPr/>
          <p:nvPr/>
        </p:nvSpPr>
        <p:spPr>
          <a:xfrm rot="5400000">
            <a:off x="1661251" y="4597880"/>
            <a:ext cx="416911" cy="149311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/>
          </a:p>
        </p:txBody>
      </p:sp>
      <p:sp>
        <p:nvSpPr>
          <p:cNvPr id="8" name="Freihandform: Form 7">
            <a:extLst>
              <a:ext uri="{FF2B5EF4-FFF2-40B4-BE49-F238E27FC236}">
                <a16:creationId xmlns:a16="http://schemas.microsoft.com/office/drawing/2014/main" id="{723CE35A-9C70-9434-3C79-F06731920C3E}"/>
              </a:ext>
            </a:extLst>
          </p:cNvPr>
          <p:cNvSpPr/>
          <p:nvPr/>
        </p:nvSpPr>
        <p:spPr>
          <a:xfrm>
            <a:off x="684744" y="2731683"/>
            <a:ext cx="2405752" cy="519692"/>
          </a:xfrm>
          <a:custGeom>
            <a:avLst/>
            <a:gdLst>
              <a:gd name="connsiteX0" fmla="*/ 0 w 3259485"/>
              <a:gd name="connsiteY0" fmla="*/ 89479 h 536866"/>
              <a:gd name="connsiteX1" fmla="*/ 89479 w 3259485"/>
              <a:gd name="connsiteY1" fmla="*/ 0 h 536866"/>
              <a:gd name="connsiteX2" fmla="*/ 3170006 w 3259485"/>
              <a:gd name="connsiteY2" fmla="*/ 0 h 536866"/>
              <a:gd name="connsiteX3" fmla="*/ 3259485 w 3259485"/>
              <a:gd name="connsiteY3" fmla="*/ 89479 h 536866"/>
              <a:gd name="connsiteX4" fmla="*/ 3259485 w 3259485"/>
              <a:gd name="connsiteY4" fmla="*/ 447387 h 536866"/>
              <a:gd name="connsiteX5" fmla="*/ 3170006 w 3259485"/>
              <a:gd name="connsiteY5" fmla="*/ 536866 h 536866"/>
              <a:gd name="connsiteX6" fmla="*/ 89479 w 3259485"/>
              <a:gd name="connsiteY6" fmla="*/ 536866 h 536866"/>
              <a:gd name="connsiteX7" fmla="*/ 0 w 3259485"/>
              <a:gd name="connsiteY7" fmla="*/ 447387 h 536866"/>
              <a:gd name="connsiteX8" fmla="*/ 0 w 3259485"/>
              <a:gd name="connsiteY8" fmla="*/ 89479 h 536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59485" h="536866">
                <a:moveTo>
                  <a:pt x="0" y="89479"/>
                </a:moveTo>
                <a:cubicBezTo>
                  <a:pt x="0" y="40061"/>
                  <a:pt x="40061" y="0"/>
                  <a:pt x="89479" y="0"/>
                </a:cubicBezTo>
                <a:lnTo>
                  <a:pt x="3170006" y="0"/>
                </a:lnTo>
                <a:cubicBezTo>
                  <a:pt x="3219424" y="0"/>
                  <a:pt x="3259485" y="40061"/>
                  <a:pt x="3259485" y="89479"/>
                </a:cubicBezTo>
                <a:lnTo>
                  <a:pt x="3259485" y="447387"/>
                </a:lnTo>
                <a:cubicBezTo>
                  <a:pt x="3259485" y="496805"/>
                  <a:pt x="3219424" y="536866"/>
                  <a:pt x="3170006" y="536866"/>
                </a:cubicBezTo>
                <a:lnTo>
                  <a:pt x="89479" y="536866"/>
                </a:lnTo>
                <a:cubicBezTo>
                  <a:pt x="40061" y="536866"/>
                  <a:pt x="0" y="496805"/>
                  <a:pt x="0" y="447387"/>
                </a:cubicBezTo>
                <a:lnTo>
                  <a:pt x="0" y="89479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spcFirstLastPara="0" vert="horz" wrap="square" lIns="71928" tIns="71928" rIns="71928" bIns="71928" numCol="1" spcCol="1270" anchor="ctr" anchorCtr="0">
            <a:noAutofit/>
          </a:bodyPr>
          <a:lstStyle/>
          <a:p>
            <a:pPr marL="0" lvl="0" indent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200" b="1" dirty="0"/>
              <a:t>New technologies</a:t>
            </a:r>
            <a:br>
              <a:rPr lang="en-US" sz="1200" dirty="0"/>
            </a:br>
            <a:r>
              <a:rPr lang="en-US" sz="1200" dirty="0"/>
              <a:t>(</a:t>
            </a:r>
            <a:r>
              <a:rPr lang="en-US" sz="1050" i="1" dirty="0"/>
              <a:t>shift toward higher frequency bands)</a:t>
            </a:r>
            <a:endParaRPr lang="en-US" sz="1200" i="1" dirty="0"/>
          </a:p>
        </p:txBody>
      </p:sp>
      <p:sp>
        <p:nvSpPr>
          <p:cNvPr id="10" name="Freihandform: Form 9">
            <a:extLst>
              <a:ext uri="{FF2B5EF4-FFF2-40B4-BE49-F238E27FC236}">
                <a16:creationId xmlns:a16="http://schemas.microsoft.com/office/drawing/2014/main" id="{99002B8E-00EA-CA5D-144C-EC3F33242694}"/>
              </a:ext>
            </a:extLst>
          </p:cNvPr>
          <p:cNvSpPr/>
          <p:nvPr/>
        </p:nvSpPr>
        <p:spPr>
          <a:xfrm>
            <a:off x="684744" y="3835689"/>
            <a:ext cx="2369926" cy="519692"/>
          </a:xfrm>
          <a:custGeom>
            <a:avLst/>
            <a:gdLst>
              <a:gd name="connsiteX0" fmla="*/ 0 w 3259485"/>
              <a:gd name="connsiteY0" fmla="*/ 89479 h 536866"/>
              <a:gd name="connsiteX1" fmla="*/ 89479 w 3259485"/>
              <a:gd name="connsiteY1" fmla="*/ 0 h 536866"/>
              <a:gd name="connsiteX2" fmla="*/ 3170006 w 3259485"/>
              <a:gd name="connsiteY2" fmla="*/ 0 h 536866"/>
              <a:gd name="connsiteX3" fmla="*/ 3259485 w 3259485"/>
              <a:gd name="connsiteY3" fmla="*/ 89479 h 536866"/>
              <a:gd name="connsiteX4" fmla="*/ 3259485 w 3259485"/>
              <a:gd name="connsiteY4" fmla="*/ 447387 h 536866"/>
              <a:gd name="connsiteX5" fmla="*/ 3170006 w 3259485"/>
              <a:gd name="connsiteY5" fmla="*/ 536866 h 536866"/>
              <a:gd name="connsiteX6" fmla="*/ 89479 w 3259485"/>
              <a:gd name="connsiteY6" fmla="*/ 536866 h 536866"/>
              <a:gd name="connsiteX7" fmla="*/ 0 w 3259485"/>
              <a:gd name="connsiteY7" fmla="*/ 447387 h 536866"/>
              <a:gd name="connsiteX8" fmla="*/ 0 w 3259485"/>
              <a:gd name="connsiteY8" fmla="*/ 89479 h 536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59485" h="536866">
                <a:moveTo>
                  <a:pt x="0" y="89479"/>
                </a:moveTo>
                <a:cubicBezTo>
                  <a:pt x="0" y="40061"/>
                  <a:pt x="40061" y="0"/>
                  <a:pt x="89479" y="0"/>
                </a:cubicBezTo>
                <a:lnTo>
                  <a:pt x="3170006" y="0"/>
                </a:lnTo>
                <a:cubicBezTo>
                  <a:pt x="3219424" y="0"/>
                  <a:pt x="3259485" y="40061"/>
                  <a:pt x="3259485" y="89479"/>
                </a:cubicBezTo>
                <a:lnTo>
                  <a:pt x="3259485" y="447387"/>
                </a:lnTo>
                <a:cubicBezTo>
                  <a:pt x="3259485" y="496805"/>
                  <a:pt x="3219424" y="536866"/>
                  <a:pt x="3170006" y="536866"/>
                </a:cubicBezTo>
                <a:lnTo>
                  <a:pt x="89479" y="536866"/>
                </a:lnTo>
                <a:cubicBezTo>
                  <a:pt x="40061" y="536866"/>
                  <a:pt x="0" y="496805"/>
                  <a:pt x="0" y="447387"/>
                </a:cubicBezTo>
                <a:lnTo>
                  <a:pt x="0" y="89479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1928" tIns="71928" rIns="71928" bIns="71928" numCol="1" spcCol="1270" anchor="ctr" anchorCtr="0">
            <a:noAutofit/>
          </a:bodyPr>
          <a:lstStyle/>
          <a:p>
            <a:pPr marL="0" lvl="0" indent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de-CH" sz="1200" b="1" dirty="0" err="1"/>
              <a:t>Decrease</a:t>
            </a:r>
            <a:r>
              <a:rPr lang="de-CH" sz="1200" b="1" dirty="0"/>
              <a:t> in </a:t>
            </a:r>
            <a:r>
              <a:rPr lang="de-CH" sz="1200" b="1" dirty="0" err="1"/>
              <a:t>range</a:t>
            </a:r>
            <a:br>
              <a:rPr lang="de-CH" sz="1200" dirty="0"/>
            </a:br>
            <a:r>
              <a:rPr lang="de-CH" sz="1200" dirty="0"/>
              <a:t>(</a:t>
            </a:r>
            <a:r>
              <a:rPr lang="en-US" sz="1050" i="1" dirty="0"/>
              <a:t>stronger atmospheric attenuation)</a:t>
            </a:r>
            <a:endParaRPr lang="de-CH" sz="1050" i="1" dirty="0"/>
          </a:p>
        </p:txBody>
      </p:sp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DB5C47F3-1589-F616-95F8-82E54639027C}"/>
              </a:ext>
            </a:extLst>
          </p:cNvPr>
          <p:cNvGrpSpPr/>
          <p:nvPr/>
        </p:nvGrpSpPr>
        <p:grpSpPr>
          <a:xfrm>
            <a:off x="4558668" y="1631325"/>
            <a:ext cx="6527024" cy="4518256"/>
            <a:chOff x="4620007" y="1291521"/>
            <a:chExt cx="6527024" cy="4518256"/>
          </a:xfrm>
        </p:grpSpPr>
        <p:pic>
          <p:nvPicPr>
            <p:cNvPr id="15" name="Grafik 14">
              <a:extLst>
                <a:ext uri="{FF2B5EF4-FFF2-40B4-BE49-F238E27FC236}">
                  <a16:creationId xmlns:a16="http://schemas.microsoft.com/office/drawing/2014/main" id="{D982D6B8-5219-E6D3-E9BA-9EAC7C80C2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20007" y="1291521"/>
              <a:ext cx="6334415" cy="3943854"/>
            </a:xfrm>
            <a:prstGeom prst="rect">
              <a:avLst/>
            </a:prstGeom>
          </p:spPr>
        </p:pic>
        <p:sp>
          <p:nvSpPr>
            <p:cNvPr id="3" name="Textfeld 2">
              <a:extLst>
                <a:ext uri="{FF2B5EF4-FFF2-40B4-BE49-F238E27FC236}">
                  <a16:creationId xmlns:a16="http://schemas.microsoft.com/office/drawing/2014/main" id="{EA26F1B4-068D-7BAF-E5D6-6E3AD5A089A1}"/>
                </a:ext>
              </a:extLst>
            </p:cNvPr>
            <p:cNvSpPr txBox="1"/>
            <p:nvPr/>
          </p:nvSpPr>
          <p:spPr>
            <a:xfrm>
              <a:off x="5035496" y="5471223"/>
              <a:ext cx="6111535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800" i="1" dirty="0"/>
                <a:t>Source: Own GIS analysis based on data from </a:t>
              </a:r>
              <a:r>
                <a:rPr lang="de-CH" sz="800" i="1" dirty="0"/>
                <a:t>https://data.geo.admin.ch/browser/index.html#/collections/ch.bakom.standorte-mobilfunkanlagen?.language=en</a:t>
              </a: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8943C9D6-9883-4B84-CBED-3A7F96CF5B7A}"/>
                </a:ext>
              </a:extLst>
            </p:cNvPr>
            <p:cNvSpPr txBox="1"/>
            <p:nvPr/>
          </p:nvSpPr>
          <p:spPr>
            <a:xfrm>
              <a:off x="5035496" y="5247038"/>
              <a:ext cx="397410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CH" sz="1400" dirty="0"/>
                <a:t>Status quo: ~15,000 </a:t>
              </a:r>
              <a:r>
                <a:rPr lang="de-CH" sz="1400" dirty="0" err="1"/>
                <a:t>sites</a:t>
              </a:r>
              <a:r>
                <a:rPr lang="de-CH" sz="1400" dirty="0"/>
                <a:t> </a:t>
              </a:r>
              <a:r>
                <a:rPr lang="de-CH" sz="1400" i="1" dirty="0"/>
                <a:t>(&gt; 5 W)</a:t>
              </a:r>
            </a:p>
          </p:txBody>
        </p:sp>
      </p:grpSp>
      <p:sp>
        <p:nvSpPr>
          <p:cNvPr id="18" name="Textfeld 17">
            <a:extLst>
              <a:ext uri="{FF2B5EF4-FFF2-40B4-BE49-F238E27FC236}">
                <a16:creationId xmlns:a16="http://schemas.microsoft.com/office/drawing/2014/main" id="{D27F1492-3420-4842-71DC-939276DC6A7D}"/>
              </a:ext>
            </a:extLst>
          </p:cNvPr>
          <p:cNvSpPr txBox="1"/>
          <p:nvPr/>
        </p:nvSpPr>
        <p:spPr>
          <a:xfrm>
            <a:off x="617651" y="5609688"/>
            <a:ext cx="35317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CH" sz="1400" b="1" dirty="0" err="1">
                <a:solidFill>
                  <a:srgbClr val="C00000"/>
                </a:solidFill>
              </a:rPr>
              <a:t>Conclusion</a:t>
            </a:r>
            <a:r>
              <a:rPr lang="de-CH" sz="1400" b="1" dirty="0">
                <a:solidFill>
                  <a:srgbClr val="C00000"/>
                </a:solidFill>
              </a:rPr>
              <a:t>: </a:t>
            </a:r>
            <a:r>
              <a:rPr lang="en-US" sz="1400" b="1" dirty="0">
                <a:solidFill>
                  <a:srgbClr val="C00000"/>
                </a:solidFill>
              </a:rPr>
              <a:t>Large-scale deployment calls for </a:t>
            </a:r>
            <a:r>
              <a:rPr lang="en-US" sz="1400" b="1" u="sng" dirty="0">
                <a:solidFill>
                  <a:srgbClr val="C00000"/>
                </a:solidFill>
              </a:rPr>
              <a:t>efficient</a:t>
            </a:r>
            <a:r>
              <a:rPr lang="en-US" sz="1400" b="1" dirty="0">
                <a:solidFill>
                  <a:srgbClr val="C00000"/>
                </a:solidFill>
              </a:rPr>
              <a:t> planning strategies.</a:t>
            </a:r>
            <a:endParaRPr lang="de-CH" sz="1400" b="1" dirty="0">
              <a:solidFill>
                <a:srgbClr val="C00000"/>
              </a:solidFill>
            </a:endParaRPr>
          </a:p>
        </p:txBody>
      </p:sp>
      <p:sp>
        <p:nvSpPr>
          <p:cNvPr id="19" name="Freihandform: Form 18">
            <a:extLst>
              <a:ext uri="{FF2B5EF4-FFF2-40B4-BE49-F238E27FC236}">
                <a16:creationId xmlns:a16="http://schemas.microsoft.com/office/drawing/2014/main" id="{92F64754-497A-68A0-3C36-A48223238B2A}"/>
              </a:ext>
            </a:extLst>
          </p:cNvPr>
          <p:cNvSpPr/>
          <p:nvPr/>
        </p:nvSpPr>
        <p:spPr>
          <a:xfrm>
            <a:off x="684744" y="1613238"/>
            <a:ext cx="2369926" cy="534131"/>
          </a:xfrm>
          <a:custGeom>
            <a:avLst/>
            <a:gdLst>
              <a:gd name="connsiteX0" fmla="*/ 0 w 3259485"/>
              <a:gd name="connsiteY0" fmla="*/ 89479 h 536866"/>
              <a:gd name="connsiteX1" fmla="*/ 89479 w 3259485"/>
              <a:gd name="connsiteY1" fmla="*/ 0 h 536866"/>
              <a:gd name="connsiteX2" fmla="*/ 3170006 w 3259485"/>
              <a:gd name="connsiteY2" fmla="*/ 0 h 536866"/>
              <a:gd name="connsiteX3" fmla="*/ 3259485 w 3259485"/>
              <a:gd name="connsiteY3" fmla="*/ 89479 h 536866"/>
              <a:gd name="connsiteX4" fmla="*/ 3259485 w 3259485"/>
              <a:gd name="connsiteY4" fmla="*/ 447387 h 536866"/>
              <a:gd name="connsiteX5" fmla="*/ 3170006 w 3259485"/>
              <a:gd name="connsiteY5" fmla="*/ 536866 h 536866"/>
              <a:gd name="connsiteX6" fmla="*/ 89479 w 3259485"/>
              <a:gd name="connsiteY6" fmla="*/ 536866 h 536866"/>
              <a:gd name="connsiteX7" fmla="*/ 0 w 3259485"/>
              <a:gd name="connsiteY7" fmla="*/ 447387 h 536866"/>
              <a:gd name="connsiteX8" fmla="*/ 0 w 3259485"/>
              <a:gd name="connsiteY8" fmla="*/ 89479 h 536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59485" h="536866">
                <a:moveTo>
                  <a:pt x="0" y="89479"/>
                </a:moveTo>
                <a:cubicBezTo>
                  <a:pt x="0" y="40061"/>
                  <a:pt x="40061" y="0"/>
                  <a:pt x="89479" y="0"/>
                </a:cubicBezTo>
                <a:lnTo>
                  <a:pt x="3170006" y="0"/>
                </a:lnTo>
                <a:cubicBezTo>
                  <a:pt x="3219424" y="0"/>
                  <a:pt x="3259485" y="40061"/>
                  <a:pt x="3259485" y="89479"/>
                </a:cubicBezTo>
                <a:lnTo>
                  <a:pt x="3259485" y="447387"/>
                </a:lnTo>
                <a:cubicBezTo>
                  <a:pt x="3259485" y="496805"/>
                  <a:pt x="3219424" y="536866"/>
                  <a:pt x="3170006" y="536866"/>
                </a:cubicBezTo>
                <a:lnTo>
                  <a:pt x="89479" y="536866"/>
                </a:lnTo>
                <a:cubicBezTo>
                  <a:pt x="40061" y="536866"/>
                  <a:pt x="0" y="496805"/>
                  <a:pt x="0" y="447387"/>
                </a:cubicBezTo>
                <a:lnTo>
                  <a:pt x="0" y="89479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spcFirstLastPara="0" vert="horz" wrap="square" lIns="71928" tIns="71928" rIns="71928" bIns="71928" numCol="1" spcCol="1270" anchor="ctr" anchorCtr="0">
            <a:noAutofit/>
          </a:bodyPr>
          <a:lstStyle/>
          <a:p>
            <a:pPr marL="0" lvl="0" indent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200" b="1" i="1" kern="1200" dirty="0"/>
              <a:t>Mobile data</a:t>
            </a:r>
            <a:r>
              <a:rPr lang="en-US" sz="1200" b="1" i="1" dirty="0"/>
              <a:t> t</a:t>
            </a:r>
            <a:r>
              <a:rPr lang="en-US" sz="1200" b="1" i="1" kern="1200" dirty="0"/>
              <a:t>raffic increases</a:t>
            </a:r>
            <a:endParaRPr lang="de-CH" sz="1200" b="1" i="1" dirty="0"/>
          </a:p>
        </p:txBody>
      </p:sp>
    </p:spTree>
    <p:extLst>
      <p:ext uri="{BB962C8B-B14F-4D97-AF65-F5344CB8AC3E}">
        <p14:creationId xmlns:p14="http://schemas.microsoft.com/office/powerpoint/2010/main" val="31802123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C24E2E0A-ECF7-6142-C4F7-90CDB660ECE3}"/>
              </a:ext>
            </a:extLst>
          </p:cNvPr>
          <p:cNvGrpSpPr/>
          <p:nvPr/>
        </p:nvGrpSpPr>
        <p:grpSpPr>
          <a:xfrm>
            <a:off x="6735360" y="1648677"/>
            <a:ext cx="2628394" cy="4337207"/>
            <a:chOff x="2494252" y="1570188"/>
            <a:chExt cx="2628394" cy="4337207"/>
          </a:xfrm>
        </p:grpSpPr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4BE497FC-08A6-A4BD-E45A-56E2A9E34058}"/>
                </a:ext>
              </a:extLst>
            </p:cNvPr>
            <p:cNvSpPr txBox="1"/>
            <p:nvPr/>
          </p:nvSpPr>
          <p:spPr>
            <a:xfrm>
              <a:off x="2494252" y="5045621"/>
              <a:ext cx="2628394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CH" dirty="0" err="1"/>
                <a:t>Rooftop</a:t>
              </a:r>
              <a:r>
                <a:rPr lang="de-CH" dirty="0"/>
                <a:t> Site</a:t>
              </a:r>
            </a:p>
            <a:p>
              <a:r>
                <a:rPr lang="de-CH" sz="1400" i="1" dirty="0" err="1"/>
                <a:t>mainly</a:t>
              </a:r>
              <a:r>
                <a:rPr lang="de-CH" sz="1400" i="1" dirty="0"/>
                <a:t> urban </a:t>
              </a:r>
              <a:r>
                <a:rPr lang="de-CH" sz="1400" i="1" dirty="0" err="1"/>
                <a:t>areas</a:t>
              </a:r>
              <a:endParaRPr lang="de-CH" sz="1400" i="1" dirty="0"/>
            </a:p>
            <a:p>
              <a:endParaRPr lang="de-CH" dirty="0"/>
            </a:p>
          </p:txBody>
        </p:sp>
        <p:pic>
          <p:nvPicPr>
            <p:cNvPr id="12" name="Picture 2" descr="Generiertes Bild">
              <a:extLst>
                <a:ext uri="{FF2B5EF4-FFF2-40B4-BE49-F238E27FC236}">
                  <a16:creationId xmlns:a16="http://schemas.microsoft.com/office/drawing/2014/main" id="{D9D5BFD7-B175-932E-FD92-48018707E3E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007" r="28338" b="8982"/>
            <a:stretch/>
          </p:blipFill>
          <p:spPr bwMode="auto">
            <a:xfrm>
              <a:off x="2523314" y="1570188"/>
              <a:ext cx="1718225" cy="35021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B2FE22A1-56F7-4FF9-8A90-D307E67331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744" y="314102"/>
            <a:ext cx="10728325" cy="900000"/>
          </a:xfrm>
        </p:spPr>
        <p:txBody>
          <a:bodyPr/>
          <a:lstStyle/>
          <a:p>
            <a:r>
              <a:rPr lang="de-CH" b="0" dirty="0" err="1"/>
              <a:t>Cellular</a:t>
            </a:r>
            <a:r>
              <a:rPr lang="de-CH" b="0" dirty="0"/>
              <a:t> Sites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4837140-56B7-432E-8671-4B63B23EE4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Institute for Construction and Infrastructure Management</a:t>
            </a:r>
            <a:endParaRPr lang="de-CH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6DB7874-B99C-4F6D-A86D-EA0EE8CA0B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24797C-E944-44B4-B2C4-1C68C1026D27}" type="datetime1">
              <a:rPr lang="de-CH" noProof="0" smtClean="0"/>
              <a:t>24.05.2025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620278B-D74F-421E-A3BD-EC66D5837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6</a:t>
            </a:fld>
            <a:endParaRPr lang="de-CH" noProof="0"/>
          </a:p>
        </p:txBody>
      </p: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B07D1C10-69D9-7F41-1C07-E539C2E4D56E}"/>
              </a:ext>
            </a:extLst>
          </p:cNvPr>
          <p:cNvGrpSpPr/>
          <p:nvPr/>
        </p:nvGrpSpPr>
        <p:grpSpPr>
          <a:xfrm>
            <a:off x="3526586" y="1914569"/>
            <a:ext cx="2740269" cy="3091908"/>
            <a:chOff x="3526586" y="1914569"/>
            <a:chExt cx="2740269" cy="3091908"/>
          </a:xfrm>
        </p:grpSpPr>
        <p:pic>
          <p:nvPicPr>
            <p:cNvPr id="43" name="Picture 4">
              <a:extLst>
                <a:ext uri="{FF2B5EF4-FFF2-40B4-BE49-F238E27FC236}">
                  <a16:creationId xmlns:a16="http://schemas.microsoft.com/office/drawing/2014/main" id="{B2139948-ABA7-A0C8-0B0E-71B086D1BAC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26586" y="1914569"/>
              <a:ext cx="2740269" cy="27402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0" name="Textfeld 49">
              <a:extLst>
                <a:ext uri="{FF2B5EF4-FFF2-40B4-BE49-F238E27FC236}">
                  <a16:creationId xmlns:a16="http://schemas.microsoft.com/office/drawing/2014/main" id="{41540830-44F7-ED04-3EE7-5F1D5DE2FB20}"/>
                </a:ext>
              </a:extLst>
            </p:cNvPr>
            <p:cNvSpPr txBox="1"/>
            <p:nvPr/>
          </p:nvSpPr>
          <p:spPr>
            <a:xfrm>
              <a:off x="3526586" y="4637145"/>
              <a:ext cx="12540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CH" dirty="0"/>
                <a:t>Building</a:t>
              </a:r>
            </a:p>
          </p:txBody>
        </p:sp>
      </p:grp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6E438180-18FC-F84B-F3EF-62047AD43004}"/>
              </a:ext>
            </a:extLst>
          </p:cNvPr>
          <p:cNvGrpSpPr/>
          <p:nvPr/>
        </p:nvGrpSpPr>
        <p:grpSpPr>
          <a:xfrm>
            <a:off x="531829" y="1914569"/>
            <a:ext cx="2606019" cy="3887736"/>
            <a:chOff x="531829" y="1914569"/>
            <a:chExt cx="2606019" cy="3887736"/>
          </a:xfrm>
        </p:grpSpPr>
        <p:pic>
          <p:nvPicPr>
            <p:cNvPr id="47" name="Grafik 46">
              <a:extLst>
                <a:ext uri="{FF2B5EF4-FFF2-40B4-BE49-F238E27FC236}">
                  <a16:creationId xmlns:a16="http://schemas.microsoft.com/office/drawing/2014/main" id="{8C480740-07B3-74F7-906B-86F84F79929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1829" y="1914569"/>
              <a:ext cx="2535191" cy="2722576"/>
            </a:xfrm>
            <a:prstGeom prst="rect">
              <a:avLst/>
            </a:prstGeom>
          </p:spPr>
        </p:pic>
        <p:sp>
          <p:nvSpPr>
            <p:cNvPr id="51" name="Textfeld 50">
              <a:extLst>
                <a:ext uri="{FF2B5EF4-FFF2-40B4-BE49-F238E27FC236}">
                  <a16:creationId xmlns:a16="http://schemas.microsoft.com/office/drawing/2014/main" id="{C4A962CD-B1A3-9C30-BBE7-A99166ED8566}"/>
                </a:ext>
              </a:extLst>
            </p:cNvPr>
            <p:cNvSpPr txBox="1"/>
            <p:nvPr/>
          </p:nvSpPr>
          <p:spPr>
            <a:xfrm>
              <a:off x="531829" y="4601976"/>
              <a:ext cx="260601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CH" dirty="0"/>
                <a:t>Steel </a:t>
              </a:r>
              <a:r>
                <a:rPr lang="de-CH" dirty="0" err="1"/>
                <a:t>structures</a:t>
              </a:r>
              <a:endParaRPr lang="de-CH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Radio Access Network (RAN) Equipment</a:t>
              </a:r>
              <a:endParaRPr lang="de-CH" dirty="0"/>
            </a:p>
          </p:txBody>
        </p:sp>
      </p:grp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A5E024A0-5022-E615-64E8-EFB05020D72B}"/>
              </a:ext>
            </a:extLst>
          </p:cNvPr>
          <p:cNvGrpSpPr/>
          <p:nvPr/>
        </p:nvGrpSpPr>
        <p:grpSpPr>
          <a:xfrm>
            <a:off x="10304005" y="1648677"/>
            <a:ext cx="2102542" cy="4083503"/>
            <a:chOff x="315343" y="1569634"/>
            <a:chExt cx="2102542" cy="4083503"/>
          </a:xfrm>
        </p:grpSpPr>
        <p:pic>
          <p:nvPicPr>
            <p:cNvPr id="14" name="Picture 2" descr="Generiertes Bild">
              <a:extLst>
                <a:ext uri="{FF2B5EF4-FFF2-40B4-BE49-F238E27FC236}">
                  <a16:creationId xmlns:a16="http://schemas.microsoft.com/office/drawing/2014/main" id="{CDFB2C63-F9A7-3317-E690-D39B626B93B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971" r="73738" b="8237"/>
            <a:stretch/>
          </p:blipFill>
          <p:spPr bwMode="auto">
            <a:xfrm>
              <a:off x="704081" y="1569634"/>
              <a:ext cx="621021" cy="34981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3669F7FD-661E-C648-E3AA-6585FD7E9757}"/>
                </a:ext>
              </a:extLst>
            </p:cNvPr>
            <p:cNvSpPr txBox="1"/>
            <p:nvPr/>
          </p:nvSpPr>
          <p:spPr>
            <a:xfrm>
              <a:off x="315343" y="5068362"/>
              <a:ext cx="210254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CH" dirty="0"/>
                <a:t>Greenfield Site</a:t>
              </a:r>
            </a:p>
            <a:p>
              <a:r>
                <a:rPr lang="de-CH" sz="1400" i="1" dirty="0" err="1"/>
                <a:t>mainly</a:t>
              </a:r>
              <a:r>
                <a:rPr lang="de-CH" sz="1400" i="1" dirty="0"/>
                <a:t> rural </a:t>
              </a:r>
              <a:r>
                <a:rPr lang="de-CH" sz="1400" i="1" dirty="0" err="1"/>
                <a:t>areas</a:t>
              </a:r>
              <a:endParaRPr lang="de-CH" sz="1400" i="1" dirty="0"/>
            </a:p>
          </p:txBody>
        </p:sp>
      </p:grpSp>
      <p:sp>
        <p:nvSpPr>
          <p:cNvPr id="17" name="Textfeld 16">
            <a:extLst>
              <a:ext uri="{FF2B5EF4-FFF2-40B4-BE49-F238E27FC236}">
                <a16:creationId xmlns:a16="http://schemas.microsoft.com/office/drawing/2014/main" id="{81678B58-FF3E-BCF5-A294-636C29F78DAB}"/>
              </a:ext>
            </a:extLst>
          </p:cNvPr>
          <p:cNvSpPr txBox="1"/>
          <p:nvPr/>
        </p:nvSpPr>
        <p:spPr>
          <a:xfrm>
            <a:off x="9065725" y="4332495"/>
            <a:ext cx="1476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>
                <a:solidFill>
                  <a:srgbClr val="C00000"/>
                </a:solidFill>
              </a:rPr>
              <a:t>Thesis </a:t>
            </a:r>
            <a:r>
              <a:rPr lang="de-CH" dirty="0" err="1">
                <a:solidFill>
                  <a:srgbClr val="C00000"/>
                </a:solidFill>
              </a:rPr>
              <a:t>focus</a:t>
            </a:r>
            <a:endParaRPr lang="de-CH" dirty="0">
              <a:solidFill>
                <a:srgbClr val="C00000"/>
              </a:solidFill>
            </a:endParaRPr>
          </a:p>
        </p:txBody>
      </p:sp>
      <p:sp>
        <p:nvSpPr>
          <p:cNvPr id="18" name="Pfeil: nach unten 17">
            <a:extLst>
              <a:ext uri="{FF2B5EF4-FFF2-40B4-BE49-F238E27FC236}">
                <a16:creationId xmlns:a16="http://schemas.microsoft.com/office/drawing/2014/main" id="{AA1ADD19-D8B9-223B-94FA-0E78D61F7CE7}"/>
              </a:ext>
            </a:extLst>
          </p:cNvPr>
          <p:cNvSpPr/>
          <p:nvPr/>
        </p:nvSpPr>
        <p:spPr>
          <a:xfrm rot="16200000" flipV="1">
            <a:off x="8663920" y="4253033"/>
            <a:ext cx="275353" cy="528256"/>
          </a:xfrm>
          <a:prstGeom prst="down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9" name="Multiplikationszeichen 18">
            <a:extLst>
              <a:ext uri="{FF2B5EF4-FFF2-40B4-BE49-F238E27FC236}">
                <a16:creationId xmlns:a16="http://schemas.microsoft.com/office/drawing/2014/main" id="{B5485A35-0FB8-85D6-D862-7C2AFB3500E7}"/>
              </a:ext>
            </a:extLst>
          </p:cNvPr>
          <p:cNvSpPr/>
          <p:nvPr/>
        </p:nvSpPr>
        <p:spPr>
          <a:xfrm>
            <a:off x="10472781" y="1504649"/>
            <a:ext cx="1060944" cy="4250194"/>
          </a:xfrm>
          <a:prstGeom prst="mathMultiply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/>
          </a:p>
        </p:txBody>
      </p:sp>
      <p:sp>
        <p:nvSpPr>
          <p:cNvPr id="20" name="Multiplikationszeichen 19">
            <a:extLst>
              <a:ext uri="{FF2B5EF4-FFF2-40B4-BE49-F238E27FC236}">
                <a16:creationId xmlns:a16="http://schemas.microsoft.com/office/drawing/2014/main" id="{4F33D6EB-616A-5E45-40EA-173044ADA027}"/>
              </a:ext>
            </a:extLst>
          </p:cNvPr>
          <p:cNvSpPr/>
          <p:nvPr/>
        </p:nvSpPr>
        <p:spPr>
          <a:xfrm>
            <a:off x="7005072" y="2087760"/>
            <a:ext cx="1060944" cy="1590001"/>
          </a:xfrm>
          <a:prstGeom prst="mathMultiply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/>
          </a:p>
        </p:txBody>
      </p: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F77B0AB8-D14C-010C-C96B-5297253C0E95}"/>
              </a:ext>
            </a:extLst>
          </p:cNvPr>
          <p:cNvCxnSpPr>
            <a:cxnSpLocks/>
          </p:cNvCxnSpPr>
          <p:nvPr/>
        </p:nvCxnSpPr>
        <p:spPr>
          <a:xfrm>
            <a:off x="1951983" y="1497199"/>
            <a:ext cx="95372" cy="51683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" name="Textfeld 25">
            <a:extLst>
              <a:ext uri="{FF2B5EF4-FFF2-40B4-BE49-F238E27FC236}">
                <a16:creationId xmlns:a16="http://schemas.microsoft.com/office/drawing/2014/main" id="{F22F62F4-7859-0A48-4E07-6DEBCF3721C8}"/>
              </a:ext>
            </a:extLst>
          </p:cNvPr>
          <p:cNvSpPr txBox="1"/>
          <p:nvPr/>
        </p:nvSpPr>
        <p:spPr>
          <a:xfrm>
            <a:off x="1881158" y="1231044"/>
            <a:ext cx="12205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400" i="1" dirty="0" err="1"/>
              <a:t>Antennas</a:t>
            </a:r>
            <a:endParaRPr lang="de-CH" sz="1400" i="1" dirty="0"/>
          </a:p>
        </p:txBody>
      </p: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116ABB49-05BF-30AF-4C64-AB4217819107}"/>
              </a:ext>
            </a:extLst>
          </p:cNvPr>
          <p:cNvCxnSpPr>
            <a:cxnSpLocks/>
          </p:cNvCxnSpPr>
          <p:nvPr/>
        </p:nvCxnSpPr>
        <p:spPr>
          <a:xfrm flipH="1">
            <a:off x="926239" y="1525341"/>
            <a:ext cx="34313" cy="186587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9" name="Textfeld 28">
            <a:extLst>
              <a:ext uri="{FF2B5EF4-FFF2-40B4-BE49-F238E27FC236}">
                <a16:creationId xmlns:a16="http://schemas.microsoft.com/office/drawing/2014/main" id="{ADFF6DC7-286F-C0AB-FD42-E6B85218DDC3}"/>
              </a:ext>
            </a:extLst>
          </p:cNvPr>
          <p:cNvSpPr txBox="1"/>
          <p:nvPr/>
        </p:nvSpPr>
        <p:spPr>
          <a:xfrm>
            <a:off x="379102" y="1193948"/>
            <a:ext cx="20453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400" i="1" dirty="0"/>
              <a:t>Base Station</a:t>
            </a:r>
          </a:p>
        </p:txBody>
      </p: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2E570104-DC6B-D22E-2EFE-4CFAFDF5DDF9}"/>
              </a:ext>
            </a:extLst>
          </p:cNvPr>
          <p:cNvCxnSpPr>
            <a:cxnSpLocks/>
          </p:cNvCxnSpPr>
          <p:nvPr/>
        </p:nvCxnSpPr>
        <p:spPr>
          <a:xfrm flipH="1">
            <a:off x="1881158" y="1498476"/>
            <a:ext cx="1038317" cy="172631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" name="Textfeld 35">
            <a:extLst>
              <a:ext uri="{FF2B5EF4-FFF2-40B4-BE49-F238E27FC236}">
                <a16:creationId xmlns:a16="http://schemas.microsoft.com/office/drawing/2014/main" id="{47BFAFAC-F240-94DE-DA47-54899F0228B1}"/>
              </a:ext>
            </a:extLst>
          </p:cNvPr>
          <p:cNvSpPr txBox="1"/>
          <p:nvPr/>
        </p:nvSpPr>
        <p:spPr>
          <a:xfrm>
            <a:off x="2907703" y="1246482"/>
            <a:ext cx="12205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400" i="1" dirty="0"/>
              <a:t>Pole</a:t>
            </a:r>
          </a:p>
        </p:txBody>
      </p:sp>
      <p:cxnSp>
        <p:nvCxnSpPr>
          <p:cNvPr id="42" name="Gerader Verbinder 41">
            <a:extLst>
              <a:ext uri="{FF2B5EF4-FFF2-40B4-BE49-F238E27FC236}">
                <a16:creationId xmlns:a16="http://schemas.microsoft.com/office/drawing/2014/main" id="{6AF78AC1-5D43-69B1-F2FB-9B5D89DCBBDE}"/>
              </a:ext>
            </a:extLst>
          </p:cNvPr>
          <p:cNvCxnSpPr>
            <a:cxnSpLocks/>
          </p:cNvCxnSpPr>
          <p:nvPr/>
        </p:nvCxnSpPr>
        <p:spPr>
          <a:xfrm>
            <a:off x="1942308" y="1489586"/>
            <a:ext cx="832288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Gerade Verbindung mit Pfeil 47">
            <a:extLst>
              <a:ext uri="{FF2B5EF4-FFF2-40B4-BE49-F238E27FC236}">
                <a16:creationId xmlns:a16="http://schemas.microsoft.com/office/drawing/2014/main" id="{E7DA562B-B26B-EE09-5859-22A59A012F7D}"/>
              </a:ext>
            </a:extLst>
          </p:cNvPr>
          <p:cNvCxnSpPr>
            <a:cxnSpLocks/>
          </p:cNvCxnSpPr>
          <p:nvPr/>
        </p:nvCxnSpPr>
        <p:spPr>
          <a:xfrm flipH="1">
            <a:off x="1633045" y="1482324"/>
            <a:ext cx="313615" cy="56417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Gerade Verbindung mit Pfeil 51">
            <a:extLst>
              <a:ext uri="{FF2B5EF4-FFF2-40B4-BE49-F238E27FC236}">
                <a16:creationId xmlns:a16="http://schemas.microsoft.com/office/drawing/2014/main" id="{A2A7A58C-A346-A9DE-EC5B-905FDD174A3B}"/>
              </a:ext>
            </a:extLst>
          </p:cNvPr>
          <p:cNvCxnSpPr>
            <a:cxnSpLocks/>
          </p:cNvCxnSpPr>
          <p:nvPr/>
        </p:nvCxnSpPr>
        <p:spPr>
          <a:xfrm flipH="1">
            <a:off x="1934696" y="1493326"/>
            <a:ext cx="11964" cy="82139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Gerader Verbinder 59">
            <a:extLst>
              <a:ext uri="{FF2B5EF4-FFF2-40B4-BE49-F238E27FC236}">
                <a16:creationId xmlns:a16="http://schemas.microsoft.com/office/drawing/2014/main" id="{C1521562-D3ED-2E1F-DE56-AC229B18A770}"/>
              </a:ext>
            </a:extLst>
          </p:cNvPr>
          <p:cNvCxnSpPr>
            <a:cxnSpLocks/>
          </p:cNvCxnSpPr>
          <p:nvPr/>
        </p:nvCxnSpPr>
        <p:spPr>
          <a:xfrm>
            <a:off x="2921189" y="1501725"/>
            <a:ext cx="774186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" name="Textfeld 23">
            <a:extLst>
              <a:ext uri="{FF2B5EF4-FFF2-40B4-BE49-F238E27FC236}">
                <a16:creationId xmlns:a16="http://schemas.microsoft.com/office/drawing/2014/main" id="{4A7A0423-F03D-D73D-D315-BB396543E625}"/>
              </a:ext>
            </a:extLst>
          </p:cNvPr>
          <p:cNvSpPr txBox="1"/>
          <p:nvPr/>
        </p:nvSpPr>
        <p:spPr>
          <a:xfrm>
            <a:off x="6292057" y="3206506"/>
            <a:ext cx="29575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500" dirty="0"/>
              <a:t>=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666E99DE-6658-FFB3-5959-EDC602B09264}"/>
              </a:ext>
            </a:extLst>
          </p:cNvPr>
          <p:cNvSpPr txBox="1"/>
          <p:nvPr/>
        </p:nvSpPr>
        <p:spPr>
          <a:xfrm>
            <a:off x="3126276" y="3159236"/>
            <a:ext cx="29575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500" dirty="0"/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248577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 animBg="1"/>
      <p:bldP spid="19" grpId="0" animBg="1"/>
      <p:bldP spid="20" grpId="0" animBg="1"/>
      <p:bldP spid="24" grpId="0"/>
      <p:bldP spid="2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" name="Diagramm 27">
            <a:extLst>
              <a:ext uri="{FF2B5EF4-FFF2-40B4-BE49-F238E27FC236}">
                <a16:creationId xmlns:a16="http://schemas.microsoft.com/office/drawing/2014/main" id="{D94E14C4-1423-EFB4-F464-A0C07F02DB3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09280469"/>
              </p:ext>
            </p:extLst>
          </p:nvPr>
        </p:nvGraphicFramePr>
        <p:xfrm>
          <a:off x="731837" y="720163"/>
          <a:ext cx="10864953" cy="3992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B2FE22A1-56F7-4FF9-8A90-D307E6733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0" dirty="0"/>
              <a:t>Problem Statement: </a:t>
            </a:r>
            <a:r>
              <a:rPr lang="de-DE" b="0" dirty="0" err="1"/>
              <a:t>Conventional</a:t>
            </a:r>
            <a:r>
              <a:rPr lang="de-DE" b="0" dirty="0"/>
              <a:t> Site </a:t>
            </a:r>
            <a:r>
              <a:rPr lang="de-DE" b="0" dirty="0" err="1"/>
              <a:t>Planning</a:t>
            </a:r>
            <a:endParaRPr lang="de-CH" b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4837140-56B7-432E-8671-4B63B23EE4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35088" y="6522444"/>
            <a:ext cx="5400000" cy="216000"/>
          </a:xfrm>
        </p:spPr>
        <p:txBody>
          <a:bodyPr/>
          <a:lstStyle/>
          <a:p>
            <a:r>
              <a:rPr lang="de-DE" noProof="0"/>
              <a:t>Institute for Construction and Infrastructure Management</a:t>
            </a:r>
            <a:endParaRPr lang="de-CH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6DB7874-B99C-4F6D-A86D-EA0EE8CA0B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24797C-E944-44B4-B2C4-1C68C1026D27}" type="datetime1">
              <a:rPr lang="de-CH" noProof="0" smtClean="0"/>
              <a:t>24.05.2025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620278B-D74F-421E-A3BD-EC66D5837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7</a:t>
            </a:fld>
            <a:endParaRPr lang="de-CH" noProof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5C8F4BD-F593-BE84-7F40-85D895393D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1560" y="1182004"/>
            <a:ext cx="1558030" cy="1558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2" name="Gruppieren 31">
            <a:extLst>
              <a:ext uri="{FF2B5EF4-FFF2-40B4-BE49-F238E27FC236}">
                <a16:creationId xmlns:a16="http://schemas.microsoft.com/office/drawing/2014/main" id="{5F1B7D1F-5C0B-1816-4A73-053DCD7164A3}"/>
              </a:ext>
            </a:extLst>
          </p:cNvPr>
          <p:cNvGrpSpPr/>
          <p:nvPr/>
        </p:nvGrpSpPr>
        <p:grpSpPr>
          <a:xfrm>
            <a:off x="5352544" y="1127535"/>
            <a:ext cx="978165" cy="528844"/>
            <a:chOff x="2315366" y="1134096"/>
            <a:chExt cx="978165" cy="528844"/>
          </a:xfrm>
        </p:grpSpPr>
        <p:sp>
          <p:nvSpPr>
            <p:cNvPr id="34" name="Textfeld 33">
              <a:extLst>
                <a:ext uri="{FF2B5EF4-FFF2-40B4-BE49-F238E27FC236}">
                  <a16:creationId xmlns:a16="http://schemas.microsoft.com/office/drawing/2014/main" id="{E504D2D6-4EE6-F314-DA4F-0399CED70231}"/>
                </a:ext>
              </a:extLst>
            </p:cNvPr>
            <p:cNvSpPr txBox="1"/>
            <p:nvPr/>
          </p:nvSpPr>
          <p:spPr>
            <a:xfrm>
              <a:off x="2315366" y="1232053"/>
              <a:ext cx="978165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CH" sz="1100" i="1" dirty="0"/>
                <a:t>Building</a:t>
              </a:r>
              <a:br>
                <a:rPr lang="de-CH" sz="1100" i="1" dirty="0"/>
              </a:br>
              <a:r>
                <a:rPr lang="de-CH" sz="1100" i="1" dirty="0"/>
                <a:t>Permit</a:t>
              </a:r>
            </a:p>
          </p:txBody>
        </p:sp>
        <p:sp>
          <p:nvSpPr>
            <p:cNvPr id="37" name="Gleichschenkliges Dreieck 36">
              <a:extLst>
                <a:ext uri="{FF2B5EF4-FFF2-40B4-BE49-F238E27FC236}">
                  <a16:creationId xmlns:a16="http://schemas.microsoft.com/office/drawing/2014/main" id="{620EA2A4-A4CA-7B22-74A1-3D5656BDCF1D}"/>
                </a:ext>
              </a:extLst>
            </p:cNvPr>
            <p:cNvSpPr/>
            <p:nvPr/>
          </p:nvSpPr>
          <p:spPr>
            <a:xfrm>
              <a:off x="2732105" y="1134096"/>
              <a:ext cx="144689" cy="124732"/>
            </a:xfrm>
            <a:prstGeom prst="triangle">
              <a:avLst/>
            </a:prstGeom>
            <a:solidFill>
              <a:schemeClr val="bg2">
                <a:lumMod val="65000"/>
              </a:schemeClr>
            </a:solidFill>
            <a:ln w="12700" cap="flat" cmpd="sng" algn="ctr">
              <a:solidFill>
                <a:prstClr val="white">
                  <a:hueOff val="0"/>
                  <a:satOff val="0"/>
                  <a:lumOff val="0"/>
                  <a:alphaOff val="0"/>
                </a:prstClr>
              </a:solidFill>
              <a:prstDash val="solid"/>
              <a:miter lim="800000"/>
            </a:ln>
            <a:effectLst/>
          </p:spPr>
          <p:txBody>
            <a:bodyPr spcFirstLastPara="0" vert="horz" wrap="square" lIns="44006" tIns="29337" rIns="14669" bIns="29337" numCol="1" spcCol="1270" anchor="ctr" anchorCtr="0">
              <a:noAutofit/>
            </a:bodyPr>
            <a:lstStyle/>
            <a:p>
              <a:pPr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de-CH" sz="1100" dirty="0">
                <a:solidFill>
                  <a:prstClr val="white"/>
                </a:solidFill>
                <a:latin typeface="Arial" panose="020B0604020202020204"/>
              </a:endParaRPr>
            </a:p>
          </p:txBody>
        </p:sp>
      </p:grpSp>
      <p:cxnSp>
        <p:nvCxnSpPr>
          <p:cNvPr id="44" name="Gerader Verbinder 43">
            <a:extLst>
              <a:ext uri="{FF2B5EF4-FFF2-40B4-BE49-F238E27FC236}">
                <a16:creationId xmlns:a16="http://schemas.microsoft.com/office/drawing/2014/main" id="{F3EDB7E5-B7AD-AB4E-5800-592AC708C697}"/>
              </a:ext>
            </a:extLst>
          </p:cNvPr>
          <p:cNvCxnSpPr>
            <a:cxnSpLocks/>
          </p:cNvCxnSpPr>
          <p:nvPr/>
        </p:nvCxnSpPr>
        <p:spPr>
          <a:xfrm>
            <a:off x="731837" y="2842906"/>
            <a:ext cx="10651596" cy="9812"/>
          </a:xfrm>
          <a:prstGeom prst="line">
            <a:avLst/>
          </a:prstGeom>
          <a:ln w="38100">
            <a:solidFill>
              <a:schemeClr val="bg2">
                <a:lumMod val="65000"/>
              </a:schemeClr>
            </a:solidFill>
            <a:prstDash val="lg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7" name="Inhaltsplatzhalter 6">
            <a:extLst>
              <a:ext uri="{FF2B5EF4-FFF2-40B4-BE49-F238E27FC236}">
                <a16:creationId xmlns:a16="http://schemas.microsoft.com/office/drawing/2014/main" id="{7792D8E5-DF2F-2186-E630-9CE6ED6643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2988465"/>
            <a:ext cx="10651596" cy="2111356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Site Survey: </a:t>
            </a:r>
            <a:r>
              <a:rPr lang="en-US" dirty="0"/>
              <a:t>Site inspection with the provider, building owner, and a team of specialists</a:t>
            </a:r>
          </a:p>
          <a:p>
            <a:r>
              <a:rPr lang="de-CH" dirty="0" err="1"/>
              <a:t>Drone-based</a:t>
            </a:r>
            <a:r>
              <a:rPr lang="de-CH" dirty="0"/>
              <a:t> environmental </a:t>
            </a:r>
            <a:r>
              <a:rPr lang="de-CH" dirty="0" err="1"/>
              <a:t>capture</a:t>
            </a:r>
            <a:r>
              <a:rPr lang="de-CH" dirty="0"/>
              <a:t> </a:t>
            </a:r>
            <a:r>
              <a:rPr lang="de-CH" dirty="0" err="1"/>
              <a:t>for</a:t>
            </a:r>
            <a:r>
              <a:rPr lang="de-CH" dirty="0"/>
              <a:t> non-</a:t>
            </a:r>
            <a:r>
              <a:rPr lang="de-CH" dirty="0" err="1"/>
              <a:t>ionizing</a:t>
            </a:r>
            <a:r>
              <a:rPr lang="de-CH" dirty="0"/>
              <a:t> </a:t>
            </a:r>
            <a:r>
              <a:rPr lang="de-CH" dirty="0" err="1"/>
              <a:t>radiation</a:t>
            </a:r>
            <a:r>
              <a:rPr lang="de-CH" dirty="0"/>
              <a:t> (NIR) </a:t>
            </a:r>
            <a:r>
              <a:rPr lang="de-CH" dirty="0" err="1"/>
              <a:t>calculation</a:t>
            </a:r>
            <a:r>
              <a:rPr lang="de-CH" dirty="0"/>
              <a:t> </a:t>
            </a:r>
            <a:br>
              <a:rPr lang="de-CH" dirty="0"/>
            </a:br>
            <a:r>
              <a:rPr lang="de-CH" dirty="0">
                <a:sym typeface="Wingdings" panose="05000000000000000000" pitchFamily="2" charset="2"/>
              </a:rPr>
              <a:t> B</a:t>
            </a:r>
            <a:r>
              <a:rPr lang="de-CH" dirty="0"/>
              <a:t>uilding </a:t>
            </a:r>
            <a:r>
              <a:rPr lang="de-CH" dirty="0" err="1"/>
              <a:t>point</a:t>
            </a:r>
            <a:r>
              <a:rPr lang="de-CH" dirty="0"/>
              <a:t> </a:t>
            </a:r>
            <a:r>
              <a:rPr lang="de-CH" dirty="0" err="1"/>
              <a:t>clout</a:t>
            </a:r>
            <a:r>
              <a:rPr lang="de-CH" dirty="0"/>
              <a:t> </a:t>
            </a:r>
            <a:r>
              <a:rPr lang="de-CH" dirty="0" err="1"/>
              <a:t>as</a:t>
            </a:r>
            <a:r>
              <a:rPr lang="de-CH" dirty="0"/>
              <a:t> a </a:t>
            </a:r>
            <a:r>
              <a:rPr lang="en-US" dirty="0"/>
              <a:t>by-product</a:t>
            </a:r>
            <a:endParaRPr lang="de-CH" dirty="0"/>
          </a:p>
          <a:p>
            <a:r>
              <a:rPr lang="en-US" dirty="0"/>
              <a:t>Geodetic survey with GNSS and total station</a:t>
            </a:r>
          </a:p>
          <a:p>
            <a:r>
              <a:rPr lang="en-US" dirty="0"/>
              <a:t>Attempt to organize existing building drawings</a:t>
            </a:r>
          </a:p>
          <a:p>
            <a:endParaRPr lang="en-US" dirty="0"/>
          </a:p>
        </p:txBody>
      </p:sp>
      <p:pic>
        <p:nvPicPr>
          <p:cNvPr id="8196" name="Picture 4" descr="Generiertes Bild">
            <a:extLst>
              <a:ext uri="{FF2B5EF4-FFF2-40B4-BE49-F238E27FC236}">
                <a16:creationId xmlns:a16="http://schemas.microsoft.com/office/drawing/2014/main" id="{417DF180-7076-A788-E19D-4AD281C8E9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8533" y="4039245"/>
            <a:ext cx="3314700" cy="2209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55104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" name="Diagramm 27">
            <a:extLst>
              <a:ext uri="{FF2B5EF4-FFF2-40B4-BE49-F238E27FC236}">
                <a16:creationId xmlns:a16="http://schemas.microsoft.com/office/drawing/2014/main" id="{D94E14C4-1423-EFB4-F464-A0C07F02DB3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33724801"/>
              </p:ext>
            </p:extLst>
          </p:nvPr>
        </p:nvGraphicFramePr>
        <p:xfrm>
          <a:off x="731837" y="720163"/>
          <a:ext cx="10864953" cy="3992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B2FE22A1-56F7-4FF9-8A90-D307E6733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0"/>
              <a:t>Problem Statement: Conventional Site Planning</a:t>
            </a:r>
            <a:endParaRPr lang="de-CH" b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4837140-56B7-432E-8671-4B63B23EE4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35088" y="6522444"/>
            <a:ext cx="5400000" cy="216000"/>
          </a:xfrm>
        </p:spPr>
        <p:txBody>
          <a:bodyPr/>
          <a:lstStyle/>
          <a:p>
            <a:r>
              <a:rPr lang="de-DE" noProof="0" dirty="0"/>
              <a:t>Institute </a:t>
            </a:r>
            <a:r>
              <a:rPr lang="de-DE" noProof="0" dirty="0" err="1"/>
              <a:t>for</a:t>
            </a:r>
            <a:r>
              <a:rPr lang="de-DE" noProof="0" dirty="0"/>
              <a:t> Construction and Infrastructure Management</a:t>
            </a:r>
            <a:endParaRPr lang="de-CH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6DB7874-B99C-4F6D-A86D-EA0EE8CA0B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24797C-E944-44B4-B2C4-1C68C1026D27}" type="datetime1">
              <a:rPr lang="de-CH" noProof="0" smtClean="0"/>
              <a:t>24.05.2025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620278B-D74F-421E-A3BD-EC66D5837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8</a:t>
            </a:fld>
            <a:endParaRPr lang="de-CH" noProof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5C8F4BD-F593-BE84-7F40-85D895393D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1560" y="1182004"/>
            <a:ext cx="1558030" cy="1558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7A312ACA-59B1-A207-5358-69D3D5A2BCC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61308" y="1307139"/>
            <a:ext cx="1686207" cy="1328493"/>
          </a:xfrm>
          <a:prstGeom prst="rect">
            <a:avLst/>
          </a:prstGeom>
        </p:spPr>
      </p:pic>
      <p:sp>
        <p:nvSpPr>
          <p:cNvPr id="2066" name="Textfeld 2065">
            <a:extLst>
              <a:ext uri="{FF2B5EF4-FFF2-40B4-BE49-F238E27FC236}">
                <a16:creationId xmlns:a16="http://schemas.microsoft.com/office/drawing/2014/main" id="{D3DD8119-E31A-9A44-A45A-20527EB17ED2}"/>
              </a:ext>
            </a:extLst>
          </p:cNvPr>
          <p:cNvSpPr txBox="1"/>
          <p:nvPr/>
        </p:nvSpPr>
        <p:spPr>
          <a:xfrm>
            <a:off x="7384706" y="5814558"/>
            <a:ext cx="3082412" cy="70788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CH" sz="1600" dirty="0"/>
              <a:t>2D CAD Drawing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CH" sz="1200" i="1" dirty="0"/>
              <a:t>Building Reconstruction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CH" sz="1200" i="1" dirty="0" err="1"/>
              <a:t>Simplified</a:t>
            </a:r>
            <a:r>
              <a:rPr lang="de-CH" sz="1200" i="1" dirty="0"/>
              <a:t> Technical </a:t>
            </a:r>
            <a:r>
              <a:rPr lang="de-CH" sz="1200" i="1" dirty="0" err="1"/>
              <a:t>Representation</a:t>
            </a:r>
            <a:endParaRPr lang="de-CH" sz="1200" i="1" dirty="0"/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2D284F70-DA3B-F00C-259D-97089DAFB603}"/>
              </a:ext>
            </a:extLst>
          </p:cNvPr>
          <p:cNvCxnSpPr>
            <a:cxnSpLocks/>
          </p:cNvCxnSpPr>
          <p:nvPr/>
        </p:nvCxnSpPr>
        <p:spPr>
          <a:xfrm>
            <a:off x="3241456" y="2046813"/>
            <a:ext cx="22421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32" name="Gruppieren 31">
            <a:extLst>
              <a:ext uri="{FF2B5EF4-FFF2-40B4-BE49-F238E27FC236}">
                <a16:creationId xmlns:a16="http://schemas.microsoft.com/office/drawing/2014/main" id="{5F1B7D1F-5C0B-1816-4A73-053DCD7164A3}"/>
              </a:ext>
            </a:extLst>
          </p:cNvPr>
          <p:cNvGrpSpPr/>
          <p:nvPr/>
        </p:nvGrpSpPr>
        <p:grpSpPr>
          <a:xfrm>
            <a:off x="5352544" y="1127535"/>
            <a:ext cx="978165" cy="528844"/>
            <a:chOff x="2315366" y="1134096"/>
            <a:chExt cx="978165" cy="528844"/>
          </a:xfrm>
        </p:grpSpPr>
        <p:sp>
          <p:nvSpPr>
            <p:cNvPr id="34" name="Textfeld 33">
              <a:extLst>
                <a:ext uri="{FF2B5EF4-FFF2-40B4-BE49-F238E27FC236}">
                  <a16:creationId xmlns:a16="http://schemas.microsoft.com/office/drawing/2014/main" id="{E504D2D6-4EE6-F314-DA4F-0399CED70231}"/>
                </a:ext>
              </a:extLst>
            </p:cNvPr>
            <p:cNvSpPr txBox="1"/>
            <p:nvPr/>
          </p:nvSpPr>
          <p:spPr>
            <a:xfrm>
              <a:off x="2315366" y="1232053"/>
              <a:ext cx="978165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CH" sz="1100" i="1" dirty="0"/>
                <a:t>Building</a:t>
              </a:r>
              <a:br>
                <a:rPr lang="de-CH" sz="1100" i="1" dirty="0"/>
              </a:br>
              <a:r>
                <a:rPr lang="de-CH" sz="1100" i="1" dirty="0"/>
                <a:t>Permit</a:t>
              </a:r>
            </a:p>
          </p:txBody>
        </p:sp>
        <p:sp>
          <p:nvSpPr>
            <p:cNvPr id="37" name="Gleichschenkliges Dreieck 36">
              <a:extLst>
                <a:ext uri="{FF2B5EF4-FFF2-40B4-BE49-F238E27FC236}">
                  <a16:creationId xmlns:a16="http://schemas.microsoft.com/office/drawing/2014/main" id="{620EA2A4-A4CA-7B22-74A1-3D5656BDCF1D}"/>
                </a:ext>
              </a:extLst>
            </p:cNvPr>
            <p:cNvSpPr/>
            <p:nvPr/>
          </p:nvSpPr>
          <p:spPr>
            <a:xfrm>
              <a:off x="2732105" y="1134096"/>
              <a:ext cx="144689" cy="124732"/>
            </a:xfrm>
            <a:prstGeom prst="triangle">
              <a:avLst/>
            </a:prstGeom>
            <a:solidFill>
              <a:schemeClr val="bg2">
                <a:lumMod val="65000"/>
              </a:schemeClr>
            </a:solidFill>
            <a:ln w="12700" cap="flat" cmpd="sng" algn="ctr">
              <a:solidFill>
                <a:prstClr val="white">
                  <a:hueOff val="0"/>
                  <a:satOff val="0"/>
                  <a:lumOff val="0"/>
                  <a:alphaOff val="0"/>
                </a:prstClr>
              </a:solidFill>
              <a:prstDash val="solid"/>
              <a:miter lim="800000"/>
            </a:ln>
            <a:effectLst/>
          </p:spPr>
          <p:txBody>
            <a:bodyPr spcFirstLastPara="0" vert="horz" wrap="square" lIns="44006" tIns="29337" rIns="14669" bIns="29337" numCol="1" spcCol="1270" anchor="ctr" anchorCtr="0">
              <a:noAutofit/>
            </a:bodyPr>
            <a:lstStyle/>
            <a:p>
              <a:pPr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de-CH" sz="1100" dirty="0">
                <a:solidFill>
                  <a:prstClr val="white"/>
                </a:solidFill>
                <a:latin typeface="Arial" panose="020B0604020202020204"/>
              </a:endParaRPr>
            </a:p>
          </p:txBody>
        </p:sp>
      </p:grpSp>
      <p:sp>
        <p:nvSpPr>
          <p:cNvPr id="38" name="Inhaltsplatzhalter 6">
            <a:extLst>
              <a:ext uri="{FF2B5EF4-FFF2-40B4-BE49-F238E27FC236}">
                <a16:creationId xmlns:a16="http://schemas.microsoft.com/office/drawing/2014/main" id="{3EB1CE87-A946-4CE5-85D9-9214B4EB11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2988464"/>
            <a:ext cx="10698163" cy="2883169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Schematic Design: </a:t>
            </a:r>
            <a:r>
              <a:rPr lang="en-US" dirty="0"/>
              <a:t>Preparation for building permit application</a:t>
            </a:r>
          </a:p>
          <a:p>
            <a:pPr marL="0" indent="0">
              <a:buNone/>
            </a:pPr>
            <a:r>
              <a:rPr lang="de-CH" b="1" dirty="0"/>
              <a:t>Computer-</a:t>
            </a:r>
            <a:r>
              <a:rPr lang="de-CH" b="1" dirty="0" err="1"/>
              <a:t>Aided</a:t>
            </a:r>
            <a:r>
              <a:rPr lang="de-CH" b="1" dirty="0"/>
              <a:t> Design (CAD): </a:t>
            </a:r>
            <a:r>
              <a:rPr lang="de-CH" dirty="0"/>
              <a:t>Software </a:t>
            </a:r>
            <a:r>
              <a:rPr lang="de-CH" dirty="0" err="1"/>
              <a:t>for</a:t>
            </a:r>
            <a:r>
              <a:rPr lang="de-CH" dirty="0"/>
              <a:t> 2D/3D </a:t>
            </a:r>
            <a:r>
              <a:rPr lang="de-CH" dirty="0" err="1"/>
              <a:t>drawings</a:t>
            </a:r>
            <a:endParaRPr lang="de-CH" dirty="0"/>
          </a:p>
          <a:p>
            <a:pPr marL="0" indent="0">
              <a:buNone/>
            </a:pPr>
            <a:r>
              <a:rPr lang="en-US" b="1" dirty="0"/>
              <a:t>Average Case:</a:t>
            </a:r>
          </a:p>
          <a:p>
            <a:pPr marL="342900" indent="-342900">
              <a:buFont typeface="+mj-lt"/>
              <a:buAutoNum type="arabicPeriod"/>
            </a:pPr>
            <a:r>
              <a:rPr lang="de-CH" dirty="0"/>
              <a:t>Scanning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paper</a:t>
            </a:r>
            <a:r>
              <a:rPr lang="de-CH" dirty="0"/>
              <a:t> </a:t>
            </a:r>
            <a:r>
              <a:rPr lang="de-CH" dirty="0" err="1"/>
              <a:t>building</a:t>
            </a:r>
            <a:r>
              <a:rPr lang="de-CH" dirty="0"/>
              <a:t> </a:t>
            </a:r>
            <a:r>
              <a:rPr lang="de-CH" dirty="0" err="1"/>
              <a:t>drawings</a:t>
            </a:r>
            <a:endParaRPr lang="de-CH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CAD-vectorization of digitalized building drawing (tracing)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Worst Case</a:t>
            </a:r>
          </a:p>
          <a:p>
            <a:pPr marL="0" indent="0">
              <a:buNone/>
            </a:pPr>
            <a:r>
              <a:rPr lang="en-US" dirty="0"/>
              <a:t>1. Draw building from scratch with geodetic survey data </a:t>
            </a:r>
          </a:p>
          <a:p>
            <a:pPr marL="0" indent="0">
              <a:buNone/>
            </a:pPr>
            <a:endParaRPr lang="en-US" b="1" dirty="0"/>
          </a:p>
        </p:txBody>
      </p:sp>
      <p:cxnSp>
        <p:nvCxnSpPr>
          <p:cNvPr id="40" name="Gerader Verbinder 39">
            <a:extLst>
              <a:ext uri="{FF2B5EF4-FFF2-40B4-BE49-F238E27FC236}">
                <a16:creationId xmlns:a16="http://schemas.microsoft.com/office/drawing/2014/main" id="{70FA7804-F0DF-5CED-D830-455871B7527B}"/>
              </a:ext>
            </a:extLst>
          </p:cNvPr>
          <p:cNvCxnSpPr>
            <a:cxnSpLocks/>
          </p:cNvCxnSpPr>
          <p:nvPr/>
        </p:nvCxnSpPr>
        <p:spPr>
          <a:xfrm>
            <a:off x="731837" y="2842906"/>
            <a:ext cx="10651596" cy="9812"/>
          </a:xfrm>
          <a:prstGeom prst="line">
            <a:avLst/>
          </a:prstGeom>
          <a:ln w="38100">
            <a:solidFill>
              <a:schemeClr val="bg2">
                <a:lumMod val="65000"/>
              </a:schemeClr>
            </a:solidFill>
            <a:prstDash val="lg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3" name="Grafik 2">
            <a:extLst>
              <a:ext uri="{FF2B5EF4-FFF2-40B4-BE49-F238E27FC236}">
                <a16:creationId xmlns:a16="http://schemas.microsoft.com/office/drawing/2014/main" id="{03712086-153E-9719-B1B7-250C1556AB5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84706" y="2344746"/>
            <a:ext cx="4440324" cy="3498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5790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" name="Diagramm 27">
            <a:extLst>
              <a:ext uri="{FF2B5EF4-FFF2-40B4-BE49-F238E27FC236}">
                <a16:creationId xmlns:a16="http://schemas.microsoft.com/office/drawing/2014/main" id="{D94E14C4-1423-EFB4-F464-A0C07F02DB3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99854669"/>
              </p:ext>
            </p:extLst>
          </p:nvPr>
        </p:nvGraphicFramePr>
        <p:xfrm>
          <a:off x="731837" y="720163"/>
          <a:ext cx="10864953" cy="3992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3" name="Textfeld 22">
            <a:extLst>
              <a:ext uri="{FF2B5EF4-FFF2-40B4-BE49-F238E27FC236}">
                <a16:creationId xmlns:a16="http://schemas.microsoft.com/office/drawing/2014/main" id="{37B593CA-B2C5-1A9C-508F-FBAB69493853}"/>
              </a:ext>
            </a:extLst>
          </p:cNvPr>
          <p:cNvSpPr txBox="1"/>
          <p:nvPr/>
        </p:nvSpPr>
        <p:spPr>
          <a:xfrm>
            <a:off x="8363494" y="5760774"/>
            <a:ext cx="2943607" cy="70788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CH" sz="1600" dirty="0"/>
              <a:t>2D CAD Drawing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CH" sz="1200" i="1" dirty="0" err="1"/>
              <a:t>Detailed</a:t>
            </a:r>
            <a:r>
              <a:rPr lang="de-CH" sz="1200" i="1" dirty="0"/>
              <a:t> </a:t>
            </a:r>
            <a:r>
              <a:rPr lang="de-CH" sz="1200" i="1" dirty="0" err="1"/>
              <a:t>technical</a:t>
            </a:r>
            <a:r>
              <a:rPr lang="de-CH" sz="1200" i="1" dirty="0"/>
              <a:t> </a:t>
            </a:r>
            <a:r>
              <a:rPr lang="de-CH" sz="1200" i="1" dirty="0" err="1"/>
              <a:t>representation</a:t>
            </a:r>
            <a:endParaRPr lang="de-CH" sz="1200" i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CH" sz="1200" i="1" dirty="0"/>
              <a:t>Bill </a:t>
            </a:r>
            <a:r>
              <a:rPr lang="de-CH" sz="1200" i="1" dirty="0" err="1"/>
              <a:t>of</a:t>
            </a:r>
            <a:r>
              <a:rPr lang="de-CH" sz="1200" i="1" dirty="0"/>
              <a:t> Materials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2FE22A1-56F7-4FF9-8A90-D307E6733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0" dirty="0"/>
              <a:t>Problem Statement: </a:t>
            </a:r>
            <a:r>
              <a:rPr lang="de-DE" b="0" dirty="0" err="1"/>
              <a:t>Conventional</a:t>
            </a:r>
            <a:r>
              <a:rPr lang="de-DE" b="0" dirty="0"/>
              <a:t> Site </a:t>
            </a:r>
            <a:r>
              <a:rPr lang="de-DE" b="0" dirty="0" err="1"/>
              <a:t>Planning</a:t>
            </a:r>
            <a:endParaRPr lang="de-CH" b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4837140-56B7-432E-8671-4B63B23EE4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35088" y="6522444"/>
            <a:ext cx="5400000" cy="216000"/>
          </a:xfrm>
        </p:spPr>
        <p:txBody>
          <a:bodyPr/>
          <a:lstStyle/>
          <a:p>
            <a:r>
              <a:rPr lang="de-DE" noProof="0"/>
              <a:t>Institute for Construction and Infrastructure Management</a:t>
            </a:r>
            <a:endParaRPr lang="de-CH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6DB7874-B99C-4F6D-A86D-EA0EE8CA0B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24797C-E944-44B4-B2C4-1C68C1026D27}" type="datetime1">
              <a:rPr lang="de-CH" noProof="0" smtClean="0"/>
              <a:t>24.05.2025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620278B-D74F-421E-A3BD-EC66D5837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9</a:t>
            </a:fld>
            <a:endParaRPr lang="de-CH" noProof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5C8F4BD-F593-BE84-7F40-85D895393D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1560" y="1182004"/>
            <a:ext cx="1558030" cy="1558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7A312ACA-59B1-A207-5358-69D3D5A2BCC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61308" y="1307139"/>
            <a:ext cx="1686207" cy="1328493"/>
          </a:xfrm>
          <a:prstGeom prst="rect">
            <a:avLst/>
          </a:prstGeom>
        </p:spPr>
      </p:pic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2D284F70-DA3B-F00C-259D-97089DAFB603}"/>
              </a:ext>
            </a:extLst>
          </p:cNvPr>
          <p:cNvCxnSpPr>
            <a:cxnSpLocks/>
          </p:cNvCxnSpPr>
          <p:nvPr/>
        </p:nvCxnSpPr>
        <p:spPr>
          <a:xfrm>
            <a:off x="3241456" y="2046813"/>
            <a:ext cx="22421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5E567912-12E4-9AA3-A124-FD7BDFFAB002}"/>
              </a:ext>
            </a:extLst>
          </p:cNvPr>
          <p:cNvCxnSpPr>
            <a:cxnSpLocks/>
          </p:cNvCxnSpPr>
          <p:nvPr/>
        </p:nvCxnSpPr>
        <p:spPr>
          <a:xfrm>
            <a:off x="5913972" y="2062775"/>
            <a:ext cx="22421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32" name="Gruppieren 31">
            <a:extLst>
              <a:ext uri="{FF2B5EF4-FFF2-40B4-BE49-F238E27FC236}">
                <a16:creationId xmlns:a16="http://schemas.microsoft.com/office/drawing/2014/main" id="{5F1B7D1F-5C0B-1816-4A73-053DCD7164A3}"/>
              </a:ext>
            </a:extLst>
          </p:cNvPr>
          <p:cNvGrpSpPr/>
          <p:nvPr/>
        </p:nvGrpSpPr>
        <p:grpSpPr>
          <a:xfrm>
            <a:off x="5352544" y="1127535"/>
            <a:ext cx="978165" cy="528844"/>
            <a:chOff x="2315366" y="1134096"/>
            <a:chExt cx="978165" cy="528844"/>
          </a:xfrm>
        </p:grpSpPr>
        <p:sp>
          <p:nvSpPr>
            <p:cNvPr id="34" name="Textfeld 33">
              <a:extLst>
                <a:ext uri="{FF2B5EF4-FFF2-40B4-BE49-F238E27FC236}">
                  <a16:creationId xmlns:a16="http://schemas.microsoft.com/office/drawing/2014/main" id="{E504D2D6-4EE6-F314-DA4F-0399CED70231}"/>
                </a:ext>
              </a:extLst>
            </p:cNvPr>
            <p:cNvSpPr txBox="1"/>
            <p:nvPr/>
          </p:nvSpPr>
          <p:spPr>
            <a:xfrm>
              <a:off x="2315366" y="1232053"/>
              <a:ext cx="978165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CH" sz="1100" i="1" dirty="0"/>
                <a:t>Building</a:t>
              </a:r>
              <a:br>
                <a:rPr lang="de-CH" sz="1100" i="1" dirty="0"/>
              </a:br>
              <a:r>
                <a:rPr lang="de-CH" sz="1100" i="1" dirty="0"/>
                <a:t>Permit</a:t>
              </a:r>
            </a:p>
          </p:txBody>
        </p:sp>
        <p:sp>
          <p:nvSpPr>
            <p:cNvPr id="37" name="Gleichschenkliges Dreieck 36">
              <a:extLst>
                <a:ext uri="{FF2B5EF4-FFF2-40B4-BE49-F238E27FC236}">
                  <a16:creationId xmlns:a16="http://schemas.microsoft.com/office/drawing/2014/main" id="{620EA2A4-A4CA-7B22-74A1-3D5656BDCF1D}"/>
                </a:ext>
              </a:extLst>
            </p:cNvPr>
            <p:cNvSpPr/>
            <p:nvPr/>
          </p:nvSpPr>
          <p:spPr>
            <a:xfrm>
              <a:off x="2732105" y="1134096"/>
              <a:ext cx="144689" cy="124732"/>
            </a:xfrm>
            <a:prstGeom prst="triangle">
              <a:avLst/>
            </a:prstGeom>
            <a:solidFill>
              <a:schemeClr val="bg2">
                <a:lumMod val="65000"/>
              </a:schemeClr>
            </a:solidFill>
            <a:ln w="12700" cap="flat" cmpd="sng" algn="ctr">
              <a:solidFill>
                <a:prstClr val="white">
                  <a:hueOff val="0"/>
                  <a:satOff val="0"/>
                  <a:lumOff val="0"/>
                  <a:alphaOff val="0"/>
                </a:prstClr>
              </a:solidFill>
              <a:prstDash val="solid"/>
              <a:miter lim="800000"/>
            </a:ln>
            <a:effectLst/>
          </p:spPr>
          <p:txBody>
            <a:bodyPr spcFirstLastPara="0" vert="horz" wrap="square" lIns="44006" tIns="29337" rIns="14669" bIns="29337" numCol="1" spcCol="1270" anchor="ctr" anchorCtr="0">
              <a:noAutofit/>
            </a:bodyPr>
            <a:lstStyle/>
            <a:p>
              <a:pPr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de-CH" sz="1100" dirty="0">
                <a:solidFill>
                  <a:prstClr val="white"/>
                </a:solidFill>
                <a:latin typeface="Arial" panose="020B0604020202020204"/>
              </a:endParaRPr>
            </a:p>
          </p:txBody>
        </p:sp>
      </p:grpSp>
      <p:sp>
        <p:nvSpPr>
          <p:cNvPr id="43" name="Inhaltsplatzhalter 6">
            <a:extLst>
              <a:ext uri="{FF2B5EF4-FFF2-40B4-BE49-F238E27FC236}">
                <a16:creationId xmlns:a16="http://schemas.microsoft.com/office/drawing/2014/main" id="{0A394FBF-C534-69D6-2B1F-458D77BE0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2988464"/>
            <a:ext cx="4838170" cy="3149373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Technical Design: </a:t>
            </a:r>
            <a:r>
              <a:rPr lang="en-US" dirty="0"/>
              <a:t>Preparation for execution</a:t>
            </a:r>
          </a:p>
          <a:p>
            <a:r>
              <a:rPr lang="en-US" dirty="0"/>
              <a:t>Planning of steel structure and RAN equipment.</a:t>
            </a:r>
          </a:p>
          <a:p>
            <a:r>
              <a:rPr lang="en-US" dirty="0"/>
              <a:t>Bills of materials must be manually derived from the drawings</a:t>
            </a:r>
          </a:p>
          <a:p>
            <a:r>
              <a:rPr lang="de-CH" dirty="0"/>
              <a:t>High </a:t>
            </a:r>
            <a:r>
              <a:rPr lang="de-CH" dirty="0" err="1"/>
              <a:t>component</a:t>
            </a:r>
            <a:r>
              <a:rPr lang="de-CH" dirty="0"/>
              <a:t> </a:t>
            </a:r>
            <a:r>
              <a:rPr lang="de-CH" dirty="0" err="1"/>
              <a:t>density</a:t>
            </a:r>
            <a:endParaRPr lang="de-CH" dirty="0"/>
          </a:p>
          <a:p>
            <a:r>
              <a:rPr lang="de-CH" dirty="0"/>
              <a:t>Many </a:t>
            </a:r>
            <a:r>
              <a:rPr lang="de-CH" dirty="0" err="1"/>
              <a:t>standardized</a:t>
            </a:r>
            <a:r>
              <a:rPr lang="de-CH" dirty="0"/>
              <a:t>, modular </a:t>
            </a:r>
            <a:r>
              <a:rPr lang="de-CH" dirty="0" err="1"/>
              <a:t>components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cxnSp>
        <p:nvCxnSpPr>
          <p:cNvPr id="44" name="Gerader Verbinder 43">
            <a:extLst>
              <a:ext uri="{FF2B5EF4-FFF2-40B4-BE49-F238E27FC236}">
                <a16:creationId xmlns:a16="http://schemas.microsoft.com/office/drawing/2014/main" id="{F3EDB7E5-B7AD-AB4E-5800-592AC708C697}"/>
              </a:ext>
            </a:extLst>
          </p:cNvPr>
          <p:cNvCxnSpPr>
            <a:cxnSpLocks/>
          </p:cNvCxnSpPr>
          <p:nvPr/>
        </p:nvCxnSpPr>
        <p:spPr>
          <a:xfrm>
            <a:off x="731837" y="2842906"/>
            <a:ext cx="10651596" cy="9812"/>
          </a:xfrm>
          <a:prstGeom prst="line">
            <a:avLst/>
          </a:prstGeom>
          <a:ln w="38100">
            <a:solidFill>
              <a:schemeClr val="bg2">
                <a:lumMod val="65000"/>
              </a:schemeClr>
            </a:solidFill>
            <a:prstDash val="lg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7" name="Grafik 6">
            <a:extLst>
              <a:ext uri="{FF2B5EF4-FFF2-40B4-BE49-F238E27FC236}">
                <a16:creationId xmlns:a16="http://schemas.microsoft.com/office/drawing/2014/main" id="{B958E661-1ADB-D8A9-B0CA-2008C6330D2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68421" y="1264217"/>
            <a:ext cx="1357361" cy="146594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245C475B-E515-DEFF-E609-EBD1D0C599D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84618" y="2226831"/>
            <a:ext cx="3272191" cy="3533943"/>
          </a:xfrm>
          <a:prstGeom prst="rect">
            <a:avLst/>
          </a:prstGeom>
        </p:spPr>
      </p:pic>
      <p:pic>
        <p:nvPicPr>
          <p:cNvPr id="11" name="Grafik 10" descr="Ein Bild, das Himmel, draußen enthält.&#10;&#10;KI-generierte Inhalte können fehlerhaft sein.">
            <a:extLst>
              <a:ext uri="{FF2B5EF4-FFF2-40B4-BE49-F238E27FC236}">
                <a16:creationId xmlns:a16="http://schemas.microsoft.com/office/drawing/2014/main" id="{DBC85EBD-281B-4F5A-4640-68D838884F6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29" r="8279"/>
          <a:stretch/>
        </p:blipFill>
        <p:spPr>
          <a:xfrm rot="5400000">
            <a:off x="5233536" y="3546996"/>
            <a:ext cx="3387553" cy="245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093208"/>
      </p:ext>
    </p:extLst>
  </p:cSld>
  <p:clrMapOvr>
    <a:masterClrMapping/>
  </p:clrMapOvr>
</p:sld>
</file>

<file path=ppt/theme/theme1.xml><?xml version="1.0" encoding="utf-8"?>
<a:theme xmlns:a="http://schemas.openxmlformats.org/drawingml/2006/main" name="ETH Zürich">
  <a:themeElements>
    <a:clrScheme name="ETH Zürich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1269B0"/>
      </a:accent1>
      <a:accent2>
        <a:srgbClr val="91056A"/>
      </a:accent2>
      <a:accent3>
        <a:srgbClr val="007A96"/>
      </a:accent3>
      <a:accent4>
        <a:srgbClr val="485A2C"/>
      </a:accent4>
      <a:accent5>
        <a:srgbClr val="A8322D"/>
      </a:accent5>
      <a:accent6>
        <a:srgbClr val="72791C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Extern">
      <a:srgbClr val="1F407A"/>
    </a:custClr>
    <a:custClr name="Intern">
      <a:srgbClr val="485A2C"/>
    </a:custClr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F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Presentation1" id="{AB4D9802-7960-4DE2-BEDA-2311032A0BFD}" vid="{A3EFF042-725A-4DCF-87B2-5406192DDF57}"/>
    </a:ext>
  </a:extLst>
</a:theme>
</file>

<file path=ppt/theme/theme2.xml><?xml version="1.0" encoding="utf-8"?>
<a:theme xmlns:a="http://schemas.openxmlformats.org/drawingml/2006/main" name="Office">
  <a:themeElements>
    <a:clrScheme name="ETH Zürich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1269B0"/>
      </a:accent1>
      <a:accent2>
        <a:srgbClr val="91056A"/>
      </a:accent2>
      <a:accent3>
        <a:srgbClr val="007A96"/>
      </a:accent3>
      <a:accent4>
        <a:srgbClr val="485A2C"/>
      </a:accent4>
      <a:accent5>
        <a:srgbClr val="A8322D"/>
      </a:accent5>
      <a:accent6>
        <a:srgbClr val="72791C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Extern">
      <a:srgbClr val="1F407A"/>
    </a:custClr>
    <a:custClr name="Intern">
      <a:srgbClr val="485A2C"/>
    </a:custClr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F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ETH Zürich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1269B0"/>
      </a:accent1>
      <a:accent2>
        <a:srgbClr val="91056A"/>
      </a:accent2>
      <a:accent3>
        <a:srgbClr val="007A96"/>
      </a:accent3>
      <a:accent4>
        <a:srgbClr val="485A2C"/>
      </a:accent4>
      <a:accent5>
        <a:srgbClr val="A8322D"/>
      </a:accent5>
      <a:accent6>
        <a:srgbClr val="72791C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Scan-to-BIM_for_Telecom_Site_Planning</Template>
  <TotalTime>0</TotalTime>
  <Words>2664</Words>
  <Application>Microsoft Office PowerPoint</Application>
  <PresentationFormat>Breitbild</PresentationFormat>
  <Paragraphs>474</Paragraphs>
  <Slides>25</Slides>
  <Notes>25</Notes>
  <HiddenSlides>1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25</vt:i4>
      </vt:variant>
    </vt:vector>
  </HeadingPairs>
  <TitlesOfParts>
    <vt:vector size="29" baseType="lpstr">
      <vt:lpstr>Arial</vt:lpstr>
      <vt:lpstr>Symbol</vt:lpstr>
      <vt:lpstr>Wingdings</vt:lpstr>
      <vt:lpstr>ETH Zürich</vt:lpstr>
      <vt:lpstr>Automating Scan-to-BIM for Telecom Site Planning</vt:lpstr>
      <vt:lpstr>Motivation</vt:lpstr>
      <vt:lpstr>Motivation</vt:lpstr>
      <vt:lpstr>Motivation</vt:lpstr>
      <vt:lpstr>Motivation</vt:lpstr>
      <vt:lpstr>Cellular Sites</vt:lpstr>
      <vt:lpstr>Problem Statement: Conventional Site Planning</vt:lpstr>
      <vt:lpstr>Problem Statement: Conventional Site Planning</vt:lpstr>
      <vt:lpstr>Problem Statement: Conventional Site Planning</vt:lpstr>
      <vt:lpstr>Problem Statement: Conventional Site Planning</vt:lpstr>
      <vt:lpstr>Proposed Solution: Model-Based Site Planning</vt:lpstr>
      <vt:lpstr>Proposed Solution: Model-Based Site Planning</vt:lpstr>
      <vt:lpstr>Research Questions</vt:lpstr>
      <vt:lpstr>Design Science Research Methodology (DSRM) by Peffers et al. (2007) </vt:lpstr>
      <vt:lpstr>Design Science Research Methodology (DSRM) by Peffers et al. (2007) </vt:lpstr>
      <vt:lpstr>Design Science Research Methodology (DSRM) by Peffers et al. (2007) </vt:lpstr>
      <vt:lpstr>Design Science Research Methodology (DSRM) by Peffers et al. (2007) </vt:lpstr>
      <vt:lpstr>Scan-to-BIM Framework</vt:lpstr>
      <vt:lpstr>Scan-to-BIM Framework</vt:lpstr>
      <vt:lpstr>Scan-to-BIM Framework</vt:lpstr>
      <vt:lpstr>Scan-to-BIM Framework</vt:lpstr>
      <vt:lpstr>Scan-to-BIM Framework</vt:lpstr>
      <vt:lpstr>Where am I standing?</vt:lpstr>
      <vt:lpstr>Thank you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Jeffrey Leisi</dc:creator>
  <cp:lastModifiedBy>Jeffrey Leisi</cp:lastModifiedBy>
  <cp:revision>40</cp:revision>
  <dcterms:created xsi:type="dcterms:W3CDTF">2025-03-29T08:07:48Z</dcterms:created>
  <dcterms:modified xsi:type="dcterms:W3CDTF">2025-05-24T22:12:59Z</dcterms:modified>
</cp:coreProperties>
</file>